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4" r:id="rId7"/>
    <p:sldId id="278" r:id="rId8"/>
    <p:sldId id="282" r:id="rId9"/>
    <p:sldId id="283" r:id="rId10"/>
    <p:sldId id="315"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6822B9B-A527-45B8-A036-726E5A902E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8774445-FDD3-4A97-8B63-8B0B0D0BD2B0}"/>
              </a:ext>
            </a:extLst>
          </p:cNvPr>
          <p:cNvSpPr txBox="1"/>
          <p:nvPr/>
        </p:nvSpPr>
        <p:spPr>
          <a:xfrm>
            <a:off x="2249586" y="3479577"/>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DACCAB0B-F9BC-4BDB-9E8C-59133065EE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050" y="275131"/>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6822B9B-A527-45B8-A036-726E5A902E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8774445-FDD3-4A97-8B63-8B0B0D0BD2B0}"/>
              </a:ext>
            </a:extLst>
          </p:cNvPr>
          <p:cNvSpPr txBox="1"/>
          <p:nvPr/>
        </p:nvSpPr>
        <p:spPr>
          <a:xfrm>
            <a:off x="2249586" y="3479577"/>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DACCAB0B-F9BC-4BDB-9E8C-59133065EE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050" y="275131"/>
            <a:ext cx="1051964" cy="1051964"/>
          </a:xfrm>
          <a:prstGeom prst="rect">
            <a:avLst/>
          </a:prstGeom>
        </p:spPr>
      </p:pic>
    </p:spTree>
    <p:extLst>
      <p:ext uri="{BB962C8B-B14F-4D97-AF65-F5344CB8AC3E}">
        <p14:creationId xmlns:p14="http://schemas.microsoft.com/office/powerpoint/2010/main" val="2907180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45991" y="493759"/>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chúng tôi tưởng nhớ lại lòng thương xót của Chúa, ngay trong đền thánh Chúa. Lạy Chúa, cũng như thánh danh Chúa, lời khen ngợi Chúa sẽ vang  đến tận cùng trái đất; tay hữu Chúa đầy đức công minh.</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vi-VN" sz="4400" b="1" i="0" dirty="0">
                <a:solidFill>
                  <a:schemeClr val="bg1"/>
                </a:solidFill>
                <a:effectLst/>
                <a:latin typeface="Arial" panose="020B0604020202020204" pitchFamily="34" charset="0"/>
              </a:rPr>
              <a:t>“</a:t>
            </a:r>
            <a:r>
              <a:rPr lang="vi-VN" sz="4400" b="1" i="1" dirty="0">
                <a:solidFill>
                  <a:schemeClr val="bg1"/>
                </a:solidFill>
                <a:effectLst/>
                <a:latin typeface="Arial" panose="020B0604020202020204" pitchFamily="34" charset="0"/>
              </a:rPr>
              <a:t>Ta sẽ đính hôn với ngươi đến muôn đời”</a:t>
            </a:r>
            <a:r>
              <a:rPr lang="vi-VN" sz="4400" b="1" i="0"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Hs 2, 14. 15-16. 19-20</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86453" y="2306314"/>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Hôsê</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4470" y="2941373"/>
            <a:ext cx="4083377" cy="220212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ái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từ</a:t>
            </a:r>
            <a:r>
              <a:rPr lang="en-US" sz="4400" b="1" i="0" dirty="0">
                <a:solidFill>
                  <a:schemeClr val="bg1"/>
                </a:solidFill>
                <a:effectLst/>
                <a:latin typeface="Arial" panose="020B0604020202020204" pitchFamily="34" charset="0"/>
              </a:rPr>
              <a:t> bi (c. 8a).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17296"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144, 2-3. 4-5. 6-7. 8-9</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Tv 144, 14cd</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trung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thành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trong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mọi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phán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thánh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thiện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trong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mọi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việc</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làm</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6822B9B-A527-45B8-A036-726E5A902E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8774445-FDD3-4A97-8B63-8B0B0D0BD2B0}"/>
              </a:ext>
            </a:extLst>
          </p:cNvPr>
          <p:cNvSpPr txBox="1"/>
          <p:nvPr/>
        </p:nvSpPr>
        <p:spPr>
          <a:xfrm>
            <a:off x="2257678" y="3261092"/>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9, 18-26</a:t>
            </a:r>
            <a:endParaRPr lang="en-US" sz="3600" b="1" dirty="0">
              <a:solidFill>
                <a:srgbClr val="FFFF00"/>
              </a:solidFill>
            </a:endParaRPr>
          </a:p>
        </p:txBody>
      </p:sp>
      <p:pic>
        <p:nvPicPr>
          <p:cNvPr id="8" name="Picture 7">
            <a:extLst>
              <a:ext uri="{FF2B5EF4-FFF2-40B4-BE49-F238E27FC236}">
                <a16:creationId xmlns:a16="http://schemas.microsoft.com/office/drawing/2014/main" id="{DACCAB0B-F9BC-4BDB-9E8C-59133065EE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050" y="275131"/>
            <a:ext cx="1051964" cy="1051964"/>
          </a:xfrm>
          <a:prstGeom prst="rect">
            <a:avLst/>
          </a:prstGeom>
        </p:spPr>
      </p:pic>
    </p:spTree>
    <p:extLst>
      <p:ext uri="{BB962C8B-B14F-4D97-AF65-F5344CB8AC3E}">
        <p14:creationId xmlns:p14="http://schemas.microsoft.com/office/powerpoint/2010/main" val="4005114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137564" y="1355651"/>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Các bạn hãy nếm thử và hãy nhìn coi, cho biết Chúa thiện hảo nhường bao; Phúc cho ai tìm nương tựa ở nơi Chúa.</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871</TotalTime>
  <Words>191</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70</cp:revision>
  <dcterms:created xsi:type="dcterms:W3CDTF">2018-11-13T15:52:26Z</dcterms:created>
  <dcterms:modified xsi:type="dcterms:W3CDTF">2026-06-17T08:35:34Z</dcterms:modified>
</cp:coreProperties>
</file>