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6" r:id="rId11"/>
    <p:sldId id="1046" r:id="rId12"/>
    <p:sldId id="346" r:id="rId13"/>
    <p:sldId id="445" r:id="rId14"/>
    <p:sldId id="108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404966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009011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8D63A16F-A348-4E83-B464-4C7E45BEDE0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367" y="11430"/>
            <a:ext cx="9155367" cy="5143500"/>
          </a:xfrm>
        </p:spPr>
      </p:pic>
      <p:sp>
        <p:nvSpPr>
          <p:cNvPr id="10" name="TextBox 9">
            <a:extLst>
              <a:ext uri="{FF2B5EF4-FFF2-40B4-BE49-F238E27FC236}">
                <a16:creationId xmlns:a16="http://schemas.microsoft.com/office/drawing/2014/main" id="{28056D4D-9188-4A63-9A95-28751ECF39E0}"/>
              </a:ext>
            </a:extLst>
          </p:cNvPr>
          <p:cNvSpPr txBox="1"/>
          <p:nvPr/>
        </p:nvSpPr>
        <p:spPr>
          <a:xfrm>
            <a:off x="2209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XIX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8D63A16F-A348-4E83-B464-4C7E45BEDE0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367" y="11430"/>
            <a:ext cx="9155367" cy="5143500"/>
          </a:xfrm>
        </p:spPr>
      </p:pic>
      <p:sp>
        <p:nvSpPr>
          <p:cNvPr id="10" name="TextBox 9">
            <a:extLst>
              <a:ext uri="{FF2B5EF4-FFF2-40B4-BE49-F238E27FC236}">
                <a16:creationId xmlns:a16="http://schemas.microsoft.com/office/drawing/2014/main" id="{28056D4D-9188-4A63-9A95-28751ECF39E0}"/>
              </a:ext>
            </a:extLst>
          </p:cNvPr>
          <p:cNvSpPr txBox="1"/>
          <p:nvPr/>
        </p:nvSpPr>
        <p:spPr>
          <a:xfrm>
            <a:off x="2209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XIX THƯỜNG NIÊN C</a:t>
            </a:r>
            <a:endParaRPr lang="en-US" sz="2800" b="1" dirty="0">
              <a:solidFill>
                <a:srgbClr val="FFFF00"/>
              </a:solidFill>
            </a:endParaRPr>
          </a:p>
        </p:txBody>
      </p:sp>
    </p:spTree>
    <p:extLst>
      <p:ext uri="{BB962C8B-B14F-4D97-AF65-F5344CB8AC3E}">
        <p14:creationId xmlns:p14="http://schemas.microsoft.com/office/powerpoint/2010/main" val="3473271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763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10, 12-22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755073"/>
            <a:ext cx="2971800" cy="167524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2554545"/>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“Các ngươi hãy cắt bì lòng dạ các ngươi. Hãy yêu thương khách trọ, vì chính các ngươi cũng đã là khách trọ”.</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81000" y="3161869"/>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Đệ</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Nhị</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Luật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Giêrusalem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 12a)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990600" y="1219557"/>
            <a:ext cx="76200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147, 12-13. 14-15. 19-20</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Nếu ai yêu mến Thầy, thì sẽ giữ lời Thầy, và Cha Thầy sẽ yêu mến người ấy, và Chúng Ta sẽ đến và ở trong người ấy.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8D63A16F-A348-4E83-B464-4C7E45BEDE0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367" y="11430"/>
            <a:ext cx="9155367" cy="5143500"/>
          </a:xfrm>
        </p:spPr>
      </p:pic>
      <p:sp>
        <p:nvSpPr>
          <p:cNvPr id="10" name="TextBox 9">
            <a:extLst>
              <a:ext uri="{FF2B5EF4-FFF2-40B4-BE49-F238E27FC236}">
                <a16:creationId xmlns:a16="http://schemas.microsoft.com/office/drawing/2014/main" id="{28056D4D-9188-4A63-9A95-28751ECF39E0}"/>
              </a:ext>
            </a:extLst>
          </p:cNvPr>
          <p:cNvSpPr txBox="1"/>
          <p:nvPr/>
        </p:nvSpPr>
        <p:spPr>
          <a:xfrm>
            <a:off x="3886200" y="3181350"/>
            <a:ext cx="6934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17, 21-26</a:t>
            </a:r>
            <a:endParaRPr lang="en-US" sz="2800" b="1" dirty="0">
              <a:solidFill>
                <a:srgbClr val="FFFF00"/>
              </a:solidFill>
            </a:endParaRPr>
          </a:p>
        </p:txBody>
      </p:sp>
    </p:spTree>
    <p:extLst>
      <p:ext uri="{BB962C8B-B14F-4D97-AF65-F5344CB8AC3E}">
        <p14:creationId xmlns:p14="http://schemas.microsoft.com/office/powerpoint/2010/main" val="959936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1321</TotalTime>
  <Words>207</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PowerPoint Presentation</vt:lpstr>
      <vt:lpstr>Ðáp:   Giêrusalem hỡi, hãy ngợi khen Chúa! (c. 12a)</vt:lpstr>
      <vt:lpstr>Alleluia, alleluia! – Nếu ai yêu mến Thầy, thì sẽ giữ lời Thầy, và Cha Thầy sẽ yêu mến người ấy, và Chúng Ta sẽ đến và ở trong người ấy. – Alleluia.</vt:lpstr>
      <vt:lpstr>PowerPoint Presentation</vt:lpstr>
      <vt:lpstr>PowerPoint Presentation</vt:lpstr>
      <vt:lpstr>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160</cp:revision>
  <dcterms:created xsi:type="dcterms:W3CDTF">2021-12-05T01:20:54Z</dcterms:created>
  <dcterms:modified xsi:type="dcterms:W3CDTF">2025-08-01T02:43:12Z</dcterms:modified>
</cp:coreProperties>
</file>