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4" r:id="rId7"/>
    <p:sldId id="278" r:id="rId8"/>
    <p:sldId id="282" r:id="rId9"/>
    <p:sldId id="283" r:id="rId10"/>
    <p:sldId id="325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5A2338-EABA-40D3-B783-94B43E56B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219718-961A-4851-8E84-7016DD7E198E}"/>
              </a:ext>
            </a:extLst>
          </p:cNvPr>
          <p:cNvSpPr txBox="1"/>
          <p:nvPr/>
        </p:nvSpPr>
        <p:spPr>
          <a:xfrm>
            <a:off x="1853076" y="2492349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XIX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041EA5-C1D8-4EF0-B5D6-13247BC3C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12" y="436971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5A2338-EABA-40D3-B783-94B43E56B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219718-961A-4851-8E84-7016DD7E198E}"/>
              </a:ext>
            </a:extLst>
          </p:cNvPr>
          <p:cNvSpPr txBox="1"/>
          <p:nvPr/>
        </p:nvSpPr>
        <p:spPr>
          <a:xfrm>
            <a:off x="1853076" y="2492349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XIX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041EA5-C1D8-4EF0-B5D6-13247BC3C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12" y="436971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51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32812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 là thánh Laurensô, người đã hiến thân phục vụ Hội thánh, vì thế người đáng được ơn tử đạo, để hân hoan tiến lên gặp Chúa Giêsu Kitô.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Chúa yêu thương kẻ cho cách vui lòng”.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Cr 9, 6-10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9" y="2306314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554" y="3483192"/>
            <a:ext cx="3078686" cy="166030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đức cho người biết xót thương và cho vay 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111, 1-2. 5-6. 7-8. 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Ga 8, 12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Chúa phán: “Ai theo Ta sẽ không đi trong tối tăm, nhưng sẽ có ánh sáng ban sự sống”.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5A2338-EABA-40D3-B783-94B43E56B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219718-961A-4851-8E84-7016DD7E198E}"/>
              </a:ext>
            </a:extLst>
          </p:cNvPr>
          <p:cNvSpPr txBox="1"/>
          <p:nvPr/>
        </p:nvSpPr>
        <p:spPr>
          <a:xfrm>
            <a:off x="2646095" y="2443796"/>
            <a:ext cx="56806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b-NO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12, 24-26</a:t>
            </a:r>
            <a:endParaRPr lang="nb-NO" sz="36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041EA5-C1D8-4EF0-B5D6-13247BC3C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12" y="436971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33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ở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kẻ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cũng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183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77</cp:revision>
  <dcterms:created xsi:type="dcterms:W3CDTF">2018-11-13T15:52:26Z</dcterms:created>
  <dcterms:modified xsi:type="dcterms:W3CDTF">2026-07-27T22:55:44Z</dcterms:modified>
</cp:coreProperties>
</file>