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65" r:id="rId10"/>
    <p:sldId id="9698" r:id="rId11"/>
    <p:sldId id="278" r:id="rId12"/>
    <p:sldId id="293" r:id="rId13"/>
    <p:sldId id="976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EA44AD-75CA-4DEA-8C2C-9CFBA6088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4C12D2-2664-4E96-AA4B-03AECEB30629}"/>
              </a:ext>
            </a:extLst>
          </p:cNvPr>
          <p:cNvSpPr txBox="1"/>
          <p:nvPr/>
        </p:nvSpPr>
        <p:spPr>
          <a:xfrm>
            <a:off x="2757487" y="133350"/>
            <a:ext cx="63865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</a:rPr>
              <a:t>HAI TUẦN II MÙA CHAY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EA44AD-75CA-4DEA-8C2C-9CFBA6088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4C12D2-2664-4E96-AA4B-03AECEB30629}"/>
              </a:ext>
            </a:extLst>
          </p:cNvPr>
          <p:cNvSpPr txBox="1"/>
          <p:nvPr/>
        </p:nvSpPr>
        <p:spPr>
          <a:xfrm>
            <a:off x="2757487" y="133350"/>
            <a:ext cx="63865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</a:rPr>
              <a:t>HAI TUẦN II MÙA CHAY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30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1123950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chuộc và thương xót tôi. Chân tôi đứng vững trên đường ngay thẳng, tôi sẽ chúc tụng Chúa trong các cộng đoàn.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39180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9, 4b-10</a:t>
            </a: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Ða-ni-en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phạm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da-DK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78, 8. 9. 11 và 13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đừng xử với chúng con như chúng con đáng tội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lạy Chúa, xin tạo cho con quả tim trong sạch. Xin ban lại cho con niềm vui ơn cứu độ.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EA44AD-75CA-4DEA-8C2C-9CFBA6088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4C12D2-2664-4E96-AA4B-03AECEB30629}"/>
              </a:ext>
            </a:extLst>
          </p:cNvPr>
          <p:cNvSpPr txBox="1"/>
          <p:nvPr/>
        </p:nvSpPr>
        <p:spPr>
          <a:xfrm>
            <a:off x="3733800" y="3333750"/>
            <a:ext cx="464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6, 36-38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1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“Các ngươi hãy có lòng thương xót như Cha các ngươi là Đấng hay thương xót.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971800" y="5905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171</Words>
  <Application>Microsoft Office PowerPoint</Application>
  <PresentationFormat>On-screen Show (16:9)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xin cứu chuộc và thương xót tôi. Chân tôi đứng vững trên đường ngay thẳng, tôi sẽ chúc tụng Chúa trong các cộng đoàn.</vt:lpstr>
      <vt:lpstr>PowerPoint Presentation</vt:lpstr>
      <vt:lpstr>Ðáp Ca:   Tv: Tv 78, 8. 9. 11 và 13 Ðáp: Lạy Chúa, xin đừng xử với chúng con như chúng con đáng tội</vt:lpstr>
      <vt:lpstr>Ôi lạy Chúa, xin tạo cho con quả tim trong sạch. Xin ban lại cho con niềm vui ơn cứu độ.</vt:lpstr>
      <vt:lpstr>PowerPoint Presentation</vt:lpstr>
      <vt:lpstr>PowerPoint Presentation</vt:lpstr>
      <vt:lpstr>Chúa phán: “Các ngươi hãy có lòng thương xót như Cha các ngươi là Đấng hay thương xót.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73</cp:revision>
  <dcterms:created xsi:type="dcterms:W3CDTF">2023-01-29T22:00:16Z</dcterms:created>
  <dcterms:modified xsi:type="dcterms:W3CDTF">2025-03-10T08:00:23Z</dcterms:modified>
</cp:coreProperties>
</file>