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6" r:id="rId7"/>
    <p:sldId id="278" r:id="rId8"/>
    <p:sldId id="282" r:id="rId9"/>
    <p:sldId id="283" r:id="rId10"/>
    <p:sldId id="327"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A5AF5A-F50A-4BA2-8355-3C7D21208B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7" name="TextBox 6">
            <a:extLst>
              <a:ext uri="{FF2B5EF4-FFF2-40B4-BE49-F238E27FC236}">
                <a16:creationId xmlns:a16="http://schemas.microsoft.com/office/drawing/2014/main" id="{1D74244F-2574-4017-8613-79B05318EAA5}"/>
              </a:ext>
            </a:extLst>
          </p:cNvPr>
          <p:cNvSpPr txBox="1"/>
          <p:nvPr/>
        </p:nvSpPr>
        <p:spPr>
          <a:xfrm>
            <a:off x="1327094" y="3131346"/>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412D8ACA-866B-4E7E-8F21-25C019F34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074" y="299406"/>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A5AF5A-F50A-4BA2-8355-3C7D21208B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7" name="TextBox 6">
            <a:extLst>
              <a:ext uri="{FF2B5EF4-FFF2-40B4-BE49-F238E27FC236}">
                <a16:creationId xmlns:a16="http://schemas.microsoft.com/office/drawing/2014/main" id="{1D74244F-2574-4017-8613-79B05318EAA5}"/>
              </a:ext>
            </a:extLst>
          </p:cNvPr>
          <p:cNvSpPr txBox="1"/>
          <p:nvPr/>
        </p:nvSpPr>
        <p:spPr>
          <a:xfrm>
            <a:off x="1327094" y="3131346"/>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412D8ACA-866B-4E7E-8F21-25C019F34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074" y="299406"/>
            <a:ext cx="1051964" cy="1051964"/>
          </a:xfrm>
          <a:prstGeom prst="rect">
            <a:avLst/>
          </a:prstGeom>
        </p:spPr>
      </p:pic>
    </p:spTree>
    <p:extLst>
      <p:ext uri="{BB962C8B-B14F-4D97-AF65-F5344CB8AC3E}">
        <p14:creationId xmlns:p14="http://schemas.microsoft.com/office/powerpoint/2010/main" val="4143157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92946"/>
            <a:ext cx="8625439" cy="440120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“Êdêkiel sẽ là điềm báo trước cho các ngươi, các ngươi cũng sẽ làm đúng như người đã làm”.</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Ed 24, 15-24</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65063" y="3483192"/>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Êdêkiel</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9554" y="3483192"/>
            <a:ext cx="3078686" cy="166030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Ngươi đã bỏ Chúa, Ðấng đã sinh ra ngươi (c. 8a).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009482" y="1069216"/>
            <a:ext cx="7125036" cy="646331"/>
          </a:xfrm>
          <a:prstGeom prst="rect">
            <a:avLst/>
          </a:prstGeom>
          <a:noFill/>
        </p:spPr>
        <p:txBody>
          <a:bodyPr wrap="square">
            <a:spAutoFit/>
          </a:bodyPr>
          <a:lstStyle/>
          <a:p>
            <a:pPr algn="ctr"/>
            <a:r>
              <a:rPr lang="it-IT" sz="3600" b="0" i="0" dirty="0">
                <a:solidFill>
                  <a:schemeClr val="bg1"/>
                </a:solidFill>
                <a:effectLst/>
                <a:latin typeface="Arial" panose="020B0604020202020204" pitchFamily="34" charset="0"/>
              </a:rPr>
              <a:t>Ðnl 32, 18-19. 20. 21</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Tv 118, 34</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giáo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huấn</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để</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tuân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cứ</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luật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pháp</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của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để</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hết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lòng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vâng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theo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luật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đó</a:t>
            </a:r>
            <a:r>
              <a:rPr lang="en-US" sz="44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A5AF5A-F50A-4BA2-8355-3C7D21208B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7" name="TextBox 6">
            <a:extLst>
              <a:ext uri="{FF2B5EF4-FFF2-40B4-BE49-F238E27FC236}">
                <a16:creationId xmlns:a16="http://schemas.microsoft.com/office/drawing/2014/main" id="{1D74244F-2574-4017-8613-79B05318EAA5}"/>
              </a:ext>
            </a:extLst>
          </p:cNvPr>
          <p:cNvSpPr txBox="1"/>
          <p:nvPr/>
        </p:nvSpPr>
        <p:spPr>
          <a:xfrm>
            <a:off x="1327094" y="3131346"/>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19, 16-22</a:t>
            </a:r>
            <a:endParaRPr lang="en-US" sz="3600" b="1" dirty="0">
              <a:solidFill>
                <a:srgbClr val="FFFF00"/>
              </a:solidFill>
            </a:endParaRPr>
          </a:p>
        </p:txBody>
      </p:sp>
      <p:pic>
        <p:nvPicPr>
          <p:cNvPr id="8" name="Picture 7">
            <a:extLst>
              <a:ext uri="{FF2B5EF4-FFF2-40B4-BE49-F238E27FC236}">
                <a16:creationId xmlns:a16="http://schemas.microsoft.com/office/drawing/2014/main" id="{412D8ACA-866B-4E7E-8F21-25C019F34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074" y="299406"/>
            <a:ext cx="1051964" cy="1051964"/>
          </a:xfrm>
          <a:prstGeom prst="rect">
            <a:avLst/>
          </a:prstGeom>
        </p:spPr>
      </p:pic>
    </p:spTree>
    <p:extLst>
      <p:ext uri="{BB962C8B-B14F-4D97-AF65-F5344CB8AC3E}">
        <p14:creationId xmlns:p14="http://schemas.microsoft.com/office/powerpoint/2010/main" val="26516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2990" y="1690568"/>
            <a:ext cx="8731305" cy="1446550"/>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Chúa rộng lượng từ bi, và Chúa rất giàu ơn cứu độ.</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TotalTime>
  <Words>189</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78</cp:revision>
  <dcterms:created xsi:type="dcterms:W3CDTF">2018-11-13T15:52:26Z</dcterms:created>
  <dcterms:modified xsi:type="dcterms:W3CDTF">2026-08-05T21:46:23Z</dcterms:modified>
</cp:coreProperties>
</file>