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071" r:id="rId6"/>
    <p:sldId id="316" r:id="rId7"/>
    <p:sldId id="1029" r:id="rId8"/>
    <p:sldId id="1056" r:id="rId9"/>
    <p:sldId id="426" r:id="rId10"/>
    <p:sldId id="1092" r:id="rId11"/>
    <p:sldId id="1046" r:id="rId12"/>
    <p:sldId id="346" r:id="rId13"/>
    <p:sldId id="445" r:id="rId14"/>
    <p:sldId id="1093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93" autoAdjust="0"/>
  </p:normalViewPr>
  <p:slideViewPr>
    <p:cSldViewPr>
      <p:cViewPr varScale="1">
        <p:scale>
          <a:sx n="83" d="100"/>
          <a:sy n="83" d="100"/>
        </p:scale>
        <p:origin x="96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1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6502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630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990F60F-4512-4431-BBF0-91A6DF2B24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F764C63-4144-4D42-BE71-408109AA42CB}"/>
              </a:ext>
            </a:extLst>
          </p:cNvPr>
          <p:cNvSpPr txBox="1"/>
          <p:nvPr/>
        </p:nvSpPr>
        <p:spPr>
          <a:xfrm>
            <a:off x="1981200" y="3409950"/>
            <a:ext cx="7010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XXII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E924C9C-5155-4ADE-B64F-01D6E09B65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04" y="111384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05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990F60F-4512-4431-BBF0-91A6DF2B24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F764C63-4144-4D42-BE71-408109AA42CB}"/>
              </a:ext>
            </a:extLst>
          </p:cNvPr>
          <p:cNvSpPr txBox="1"/>
          <p:nvPr/>
        </p:nvSpPr>
        <p:spPr>
          <a:xfrm>
            <a:off x="1981200" y="3409950"/>
            <a:ext cx="7010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XXII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E924C9C-5155-4ADE-B64F-01D6E09B65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04" y="111384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614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1047750"/>
            <a:ext cx="8801100" cy="3276599"/>
          </a:xfrm>
        </p:spPr>
        <p:txBody>
          <a:bodyPr>
            <a:normAutofit fontScale="90000"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thương tôi, vì tôi ân cần kêu van Chúa suốt ngày; Lạy Chúa, vì Chúa nhân hậu, khoan dung và giàu lượng từ bi đối với những ai kêu cầu Chúa.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09800" y="174844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Tx 4, 13-17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4280870"/>
            <a:ext cx="1555269" cy="87737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36766" y="730985"/>
            <a:ext cx="885483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“Nhờ Ðức Giêsu, Thiên Chúa sẽ đem những người đã chết đến làm một với Người”.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228600" y="2609022"/>
            <a:ext cx="86868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thư thứ nhất của Thánh Phaolô Tông đồ gửi tín hữu Thêxalônica.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699202"/>
            <a:ext cx="8534400" cy="2438400"/>
          </a:xfrm>
        </p:spPr>
        <p:txBody>
          <a:bodyPr>
            <a:normAutofit/>
          </a:bodyPr>
          <a:lstStyle/>
          <a:p>
            <a:pPr algn="l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ngự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tới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cai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quản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địa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cầu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1676400" y="1062746"/>
            <a:ext cx="624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95, 1 và 3. 4-5. 11-12. 13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Lạy Chúa, mọi giới răn Chúa được lập ra cho tới muôn đời. –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990F60F-4512-4431-BBF0-91A6DF2B24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F764C63-4144-4D42-BE71-408109AA42CB}"/>
              </a:ext>
            </a:extLst>
          </p:cNvPr>
          <p:cNvSpPr txBox="1"/>
          <p:nvPr/>
        </p:nvSpPr>
        <p:spPr>
          <a:xfrm>
            <a:off x="3733800" y="3486150"/>
            <a:ext cx="4038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Lc 4, 16-30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E924C9C-5155-4ADE-B64F-01D6E09B65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04" y="111384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92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830997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vĩ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đại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thay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nhân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hậu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nhân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hậu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dành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để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ai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kính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sợ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667000" y="571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1355</TotalTime>
  <Words>190</Words>
  <Application>Microsoft Office PowerPoint</Application>
  <PresentationFormat>On-screen Show (16:9)</PresentationFormat>
  <Paragraphs>21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Lạy Chúa, xin thương tôi, vì tôi ân cần kêu van Chúa suốt ngày; Lạy Chúa, vì Chúa nhân hậu, khoan dung và giàu lượng từ bi đối với những ai kêu cầu Chúa.</vt:lpstr>
      <vt:lpstr>PowerPoint Presentation</vt:lpstr>
      <vt:lpstr>Ðáp:  Chúa ngự tới cai quản địa cầu</vt:lpstr>
      <vt:lpstr>Alleluia, alleluia! – Lạy Chúa, mọi giới răn Chúa được lập ra cho tới muôn đời. –  Alleluia.</vt:lpstr>
      <vt:lpstr>PowerPoint Presentation</vt:lpstr>
      <vt:lpstr>PowerPoint Presentation</vt:lpstr>
      <vt:lpstr>Lạy Chúa, vĩ đại thay lòng nhân hậu Chúa, lòng nhân hậu Ngài dành để cho những ai kính sợ Ngài.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165</cp:revision>
  <dcterms:created xsi:type="dcterms:W3CDTF">2021-12-05T01:20:54Z</dcterms:created>
  <dcterms:modified xsi:type="dcterms:W3CDTF">2025-08-11T12:12:45Z</dcterms:modified>
</cp:coreProperties>
</file>