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30" r:id="rId7"/>
    <p:sldId id="278" r:id="rId8"/>
    <p:sldId id="282" r:id="rId9"/>
    <p:sldId id="283" r:id="rId10"/>
    <p:sldId id="331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2A68DC-B736-478D-9249-69CE24661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F030C4-66A4-4294-8441-8D25997C61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F04555-4EA7-4FB3-A309-2714FD8A43DA}"/>
              </a:ext>
            </a:extLst>
          </p:cNvPr>
          <p:cNvSpPr txBox="1"/>
          <p:nvPr/>
        </p:nvSpPr>
        <p:spPr>
          <a:xfrm>
            <a:off x="1966365" y="2718652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2A68DC-B736-478D-9249-69CE24661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F030C4-66A4-4294-8441-8D25997C61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F04555-4EA7-4FB3-A309-2714FD8A43DA}"/>
              </a:ext>
            </a:extLst>
          </p:cNvPr>
          <p:cNvSpPr txBox="1"/>
          <p:nvPr/>
        </p:nvSpPr>
        <p:spPr>
          <a:xfrm>
            <a:off x="1966365" y="2718652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10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776168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thương tôi, vì tôi ân cần kêu van Chúa suốt ngày; Lạy Chúa, vì Chúa nhân hậu, khoan dung và giàu lượng từ bi đối với những ai kêu cầu Chúa.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15552" y="66551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bố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bằng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chứng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Kitô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chịu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đóng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Cr 2, 1-5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8" y="2910594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tín hữu Côrintô</a:t>
            </a:r>
            <a:r>
              <a:rPr lang="vi-VN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326" y="3751235"/>
            <a:ext cx="2746913" cy="148138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yêu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chuộng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luật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bao (c. 97a).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118, 97. 99. 100. 101. 102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110, 8ab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61444" y="124583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Lạy Chúa, mọi giới răn Chúa được lập ra cho tới muôn đời. –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2A68DC-B736-478D-9249-69CE24661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F030C4-66A4-4294-8441-8D25997C61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F04555-4EA7-4FB3-A309-2714FD8A43DA}"/>
              </a:ext>
            </a:extLst>
          </p:cNvPr>
          <p:cNvSpPr txBox="1"/>
          <p:nvPr/>
        </p:nvSpPr>
        <p:spPr>
          <a:xfrm>
            <a:off x="1966365" y="2718652"/>
            <a:ext cx="6684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4, 16-30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949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1082" y="1027021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vĩ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sz="4400" b="1" i="0" u="sng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</TotalTime>
  <Words>192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81</cp:revision>
  <dcterms:created xsi:type="dcterms:W3CDTF">2018-11-13T15:52:26Z</dcterms:created>
  <dcterms:modified xsi:type="dcterms:W3CDTF">2026-08-14T02:29:20Z</dcterms:modified>
</cp:coreProperties>
</file>