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1" r:id="rId7"/>
    <p:sldId id="278" r:id="rId8"/>
    <p:sldId id="282" r:id="rId9"/>
    <p:sldId id="283" r:id="rId10"/>
    <p:sldId id="342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A39D66-6E9C-4D80-BBBF-0BC3F45DB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CD3B83-2B5C-427A-AE7A-2BB7939BD6D5}"/>
              </a:ext>
            </a:extLst>
          </p:cNvPr>
          <p:cNvSpPr txBox="1"/>
          <p:nvPr/>
        </p:nvSpPr>
        <p:spPr>
          <a:xfrm>
            <a:off x="2023008" y="3277003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69E442-6594-4D54-B1B9-443042124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364142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9046896" cy="37856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Chúa đã tác tạo mọi sự theo thánh ý Chúa, và không ai có thể chống lại thánh ý Chúa. Vì Chúa đã tạo thành mọi sự trên trời dưới đất, và cả những gì trong bầu trời; Chúa là Chúa tể mọi loài.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“Tin Mừng do tôi rao giảng không phải thuộc về loài người, nhưng là do Ðức Giêsu Kitô mạc khải”.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1, 6-12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3422777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202" y="3909179"/>
            <a:ext cx="2454037" cy="132344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 tới muôn đời Chúa vẫn nhớ lời minh ước (c. 5b).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110, 1-2. 7-8. 9 và 10c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b-NO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Sm 3, 9; Ga 6, 69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vì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tớ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đang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có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A39D66-6E9C-4D80-BBBF-0BC3F45DB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CD3B83-2B5C-427A-AE7A-2BB7939BD6D5}"/>
              </a:ext>
            </a:extLst>
          </p:cNvPr>
          <p:cNvSpPr txBox="1"/>
          <p:nvPr/>
        </p:nvSpPr>
        <p:spPr>
          <a:xfrm>
            <a:off x="2023008" y="3277003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10, 25-37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69E442-6594-4D54-B1B9-443042124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364142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63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nhân lành đối với những ai trông cậy vào Người, và đối với tâm hồn kiếm tìm Người.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A39D66-6E9C-4D80-BBBF-0BC3F45DB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CD3B83-2B5C-427A-AE7A-2BB7939BD6D5}"/>
              </a:ext>
            </a:extLst>
          </p:cNvPr>
          <p:cNvSpPr txBox="1"/>
          <p:nvPr/>
        </p:nvSpPr>
        <p:spPr>
          <a:xfrm>
            <a:off x="2023008" y="3277003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69E442-6594-4D54-B1B9-443042124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364142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481075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216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88</cp:revision>
  <dcterms:created xsi:type="dcterms:W3CDTF">2018-11-13T15:52:26Z</dcterms:created>
  <dcterms:modified xsi:type="dcterms:W3CDTF">2026-09-06T11:07:34Z</dcterms:modified>
</cp:coreProperties>
</file>