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828" r:id="rId3"/>
    <p:sldMasterId id="2147484004" r:id="rId4"/>
  </p:sldMasterIdLst>
  <p:notesMasterIdLst>
    <p:notesMasterId r:id="rId15"/>
  </p:notesMasterIdLst>
  <p:sldIdLst>
    <p:sldId id="9767" r:id="rId5"/>
    <p:sldId id="9692" r:id="rId6"/>
    <p:sldId id="385" r:id="rId7"/>
    <p:sldId id="9754" r:id="rId8"/>
    <p:sldId id="389" r:id="rId9"/>
    <p:sldId id="9768" r:id="rId10"/>
    <p:sldId id="9698" r:id="rId11"/>
    <p:sldId id="278" r:id="rId12"/>
    <p:sldId id="293" r:id="rId13"/>
    <p:sldId id="9769" r:id="rId1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C" initials="P" lastIdx="1" clrIdx="0">
    <p:extLst>
      <p:ext uri="{19B8F6BF-5375-455C-9EA6-DF929625EA0E}">
        <p15:presenceInfo xmlns:p15="http://schemas.microsoft.com/office/powerpoint/2012/main" userId="P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213" autoAdjust="0"/>
    <p:restoredTop sz="94693" autoAdjust="0"/>
  </p:normalViewPr>
  <p:slideViewPr>
    <p:cSldViewPr>
      <p:cViewPr varScale="1">
        <p:scale>
          <a:sx n="83" d="100"/>
          <a:sy n="83" d="100"/>
        </p:scale>
        <p:origin x="316" y="5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851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DF6B1C-5025-4096-AF56-0FB3166D07CA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390649-494A-4DB4-957F-6DB1FDE32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131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390649-494A-4DB4-957F-6DB1FDE32C7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184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204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253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1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6303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452345"/>
      </p:ext>
    </p:extLst>
  </p:cSld>
  <p:clrMapOvr>
    <a:masterClrMapping/>
  </p:clrMapOvr>
  <p:transition spd="slow" advClick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371939"/>
      </p:ext>
    </p:extLst>
  </p:cSld>
  <p:clrMapOvr>
    <a:masterClrMapping/>
  </p:clrMapOvr>
  <p:transition spd="slow" advClick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841954"/>
      </p:ext>
    </p:extLst>
  </p:cSld>
  <p:clrMapOvr>
    <a:masterClrMapping/>
  </p:clrMapOvr>
  <p:transition spd="slow" advClick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417460"/>
      </p:ext>
    </p:extLst>
  </p:cSld>
  <p:clrMapOvr>
    <a:masterClrMapping/>
  </p:clrMapOvr>
  <p:transition spd="slow" advClick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463424"/>
      </p:ext>
    </p:extLst>
  </p:cSld>
  <p:clrMapOvr>
    <a:masterClrMapping/>
  </p:clrMapOvr>
  <p:transition spd="slow" advClick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573196"/>
      </p:ext>
    </p:extLst>
  </p:cSld>
  <p:clrMapOvr>
    <a:masterClrMapping/>
  </p:clrMapOvr>
  <p:transition spd="slow" advClick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551362"/>
      </p:ext>
    </p:extLst>
  </p:cSld>
  <p:clrMapOvr>
    <a:masterClrMapping/>
  </p:clrMapOvr>
  <p:transition spd="slow" advClick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658008"/>
      </p:ext>
    </p:extLst>
  </p:cSld>
  <p:clrMapOvr>
    <a:masterClrMapping/>
  </p:clrMapOvr>
  <p:transition spd="slow"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1275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02990"/>
      </p:ext>
    </p:extLst>
  </p:cSld>
  <p:clrMapOvr>
    <a:masterClrMapping/>
  </p:clrMapOvr>
  <p:transition spd="slow" advClick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410086"/>
      </p:ext>
    </p:extLst>
  </p:cSld>
  <p:clrMapOvr>
    <a:masterClrMapping/>
  </p:clrMapOvr>
  <p:transition spd="slow" advClick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728602"/>
      </p:ext>
    </p:extLst>
  </p:cSld>
  <p:clrMapOvr>
    <a:masterClrMapping/>
  </p:clrMapOvr>
  <p:transition spd="slow" advClick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0200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4225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8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6353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9522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9137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9745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877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8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393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7618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6117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5290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1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6540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875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009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8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7040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5575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1086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405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8719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135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1794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6315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62157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1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254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871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032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217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45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721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0BBB32-54BA-4194-BF0A-ED9313CE4595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579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289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383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008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5" r:id="rId1"/>
    <p:sldLayoutId id="2147484006" r:id="rId2"/>
    <p:sldLayoutId id="2147484007" r:id="rId3"/>
    <p:sldLayoutId id="2147484008" r:id="rId4"/>
    <p:sldLayoutId id="2147484009" r:id="rId5"/>
    <p:sldLayoutId id="2147484010" r:id="rId6"/>
    <p:sldLayoutId id="2147484011" r:id="rId7"/>
    <p:sldLayoutId id="2147484012" r:id="rId8"/>
    <p:sldLayoutId id="2147484013" r:id="rId9"/>
    <p:sldLayoutId id="2147484014" r:id="rId10"/>
    <p:sldLayoutId id="21474840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8F3A0C4-CC92-4423-AA5D-EB945D49CF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61950"/>
            <a:ext cx="1038225" cy="10382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61A1062-CA9F-4BE3-BA61-0F2EA68DEB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5250"/>
            <a:ext cx="9144000" cy="5070558"/>
          </a:xfrm>
          <a:prstGeom prst="rect">
            <a:avLst/>
          </a:prstGeom>
        </p:spPr>
      </p:pic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EBEC96B3-59D9-4C91-85D0-1AEDA7C5952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590800" y="588674"/>
            <a:ext cx="59436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32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THỨ </a:t>
            </a:r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</a:rPr>
              <a:t>HAI TUẦN III MÙA CHAY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437989"/>
      </p:ext>
    </p:extLst>
  </p:cSld>
  <p:clrMapOvr>
    <a:masterClrMapping/>
  </p:clrMapOvr>
  <p:transition spd="slow" advClick="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8F3A0C4-CC92-4423-AA5D-EB945D49CF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61950"/>
            <a:ext cx="1038225" cy="10382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61A1062-CA9F-4BE3-BA61-0F2EA68DEB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5250"/>
            <a:ext cx="9144000" cy="5070558"/>
          </a:xfrm>
          <a:prstGeom prst="rect">
            <a:avLst/>
          </a:prstGeom>
        </p:spPr>
      </p:pic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EBEC96B3-59D9-4C91-85D0-1AEDA7C5952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590800" y="588674"/>
            <a:ext cx="59436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32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THỨ </a:t>
            </a:r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</a:rPr>
              <a:t>HAI TUẦN III MÙA CHAY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666665"/>
      </p:ext>
    </p:extLst>
  </p:cSld>
  <p:clrMapOvr>
    <a:masterClrMapping/>
  </p:clrMapOvr>
  <p:transition spd="slow"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" y="921839"/>
            <a:ext cx="8763000" cy="3867152"/>
          </a:xfrm>
        </p:spPr>
        <p:txBody>
          <a:bodyPr>
            <a:noAutofit/>
          </a:bodyPr>
          <a:lstStyle/>
          <a:p>
            <a:pPr algn="just"/>
            <a:r>
              <a:rPr lang="vi-VN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Lạy Chúa, xin hằng thương thanh tẩy và giữ gìn Hội Thánh; vì nếu Chúa không hướng dẫn chỉ huy, Hội Thánh không thể nào đứng vững. Chúng con cầu xin…</a:t>
            </a:r>
            <a:endParaRPr lang="en-US" b="1" i="1" dirty="0">
              <a:solidFill>
                <a:schemeClr val="bg1"/>
              </a:solidFill>
              <a:effectLst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3D0812-1D50-41C8-A4E8-63267AD852E9}"/>
              </a:ext>
            </a:extLst>
          </p:cNvPr>
          <p:cNvSpPr txBox="1"/>
          <p:nvPr/>
        </p:nvSpPr>
        <p:spPr>
          <a:xfrm>
            <a:off x="1295400" y="152398"/>
            <a:ext cx="5943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Ca nhập lễ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796509305"/>
      </p:ext>
    </p:extLst>
  </p:cSld>
  <p:clrMapOvr>
    <a:masterClrMapping/>
  </p:clrMapOvr>
  <p:transition spd="slow"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09550"/>
            <a:ext cx="5049493" cy="241744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2400" y="1542514"/>
            <a:ext cx="861060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Bài Ðọc I:</a:t>
            </a:r>
            <a:r>
              <a:rPr lang="vi-VN" sz="40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2 V 5, 1-15a</a:t>
            </a:r>
          </a:p>
          <a:p>
            <a:r>
              <a:rPr lang="en-US" sz="3600" b="1" i="0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Trích</a:t>
            </a:r>
            <a:r>
              <a:rPr lang="en-US" sz="36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600" b="1" i="0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sách</a:t>
            </a:r>
            <a:r>
              <a:rPr lang="en-US" sz="36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600" b="1" i="0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Các</a:t>
            </a:r>
            <a:r>
              <a:rPr lang="en-US" sz="36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600" b="1" i="0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Vua</a:t>
            </a:r>
            <a:r>
              <a:rPr lang="en-US" sz="36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600" b="1" i="0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quyển</a:t>
            </a:r>
            <a:r>
              <a:rPr lang="en-US" sz="36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600" b="1" i="0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thứ</a:t>
            </a:r>
            <a:r>
              <a:rPr lang="en-US" sz="36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600" b="1" i="0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hai</a:t>
            </a:r>
            <a:r>
              <a:rPr lang="en-US" sz="36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r>
              <a:rPr lang="vi-VN" sz="4000" b="0" i="1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“</a:t>
            </a:r>
            <a:r>
              <a:rPr lang="vi-VN" sz="3600" b="1" i="1" dirty="0">
                <a:solidFill>
                  <a:schemeClr val="bg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  <a:t>Có nhiều người phong cùi trong Ít-ra-en, nhưng không có một người nào trong bọn họ được chữa lành, mà chỉ có Na-a-man, người Sy-ri-a”.</a:t>
            </a:r>
            <a:endParaRPr lang="en-US" sz="36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597955"/>
      </p:ext>
    </p:extLst>
  </p:cSld>
  <p:clrMapOvr>
    <a:masterClrMapping/>
  </p:clrMapOvr>
  <p:transition spd="slow" advClick="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3"/>
            <a:ext cx="8610600" cy="5143499"/>
          </a:xfrm>
        </p:spPr>
        <p:txBody>
          <a:bodyPr>
            <a:normAutofit/>
          </a:bodyPr>
          <a:lstStyle/>
          <a:p>
            <a:pPr algn="l"/>
            <a:r>
              <a:rPr lang="vi-VN" sz="4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Ðáp Ca: </a:t>
            </a:r>
            <a:br>
              <a:rPr lang="en-US" sz="4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</a:b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Tv: </a:t>
            </a:r>
            <a:r>
              <a:rPr lang="en-US" b="0" i="0" dirty="0">
                <a:solidFill>
                  <a:schemeClr val="bg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  <a:t>41, 2. 3, </a:t>
            </a:r>
            <a:r>
              <a:rPr lang="en-US" b="0" i="0" dirty="0" err="1">
                <a:solidFill>
                  <a:schemeClr val="bg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  <a:t>và</a:t>
            </a:r>
            <a:r>
              <a:rPr lang="en-US" b="0" i="0" dirty="0">
                <a:solidFill>
                  <a:schemeClr val="bg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  <a:t> Tv 42, 3. 4</a:t>
            </a:r>
            <a:br>
              <a:rPr lang="en-US" b="0" i="0" dirty="0">
                <a:solidFill>
                  <a:schemeClr val="bg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</a:br>
            <a:r>
              <a:rPr lang="vi-VN" sz="48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Ðáp: </a:t>
            </a:r>
            <a:r>
              <a:rPr lang="vi-VN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Hồn con khát Chúa Trời, Chúa Trời hằng sống, ngày nào con được tìm về ra mắt Chúa Trời?</a:t>
            </a:r>
            <a:endParaRPr lang="en-US" b="1" dirty="0">
              <a:solidFill>
                <a:schemeClr val="bg1"/>
              </a:solidFill>
              <a:effectLst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862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0999" y="1047750"/>
            <a:ext cx="8382001" cy="3566160"/>
          </a:xfrm>
        </p:spPr>
        <p:txBody>
          <a:bodyPr>
            <a:noAutofit/>
          </a:bodyPr>
          <a:lstStyle/>
          <a:p>
            <a:pPr algn="just"/>
            <a:r>
              <a:rPr lang="vi-VN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Con trông cậy Chúa, con mong đợi lời hứa của Chúa, vì nơi Chúa sẵn có lòng từ bi và chan chứa ơn cứu độ.</a:t>
            </a:r>
            <a:endParaRPr lang="en-US" b="1" dirty="0">
              <a:solidFill>
                <a:schemeClr val="bg1"/>
              </a:solidFill>
              <a:effectLst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663029"/>
            <a:ext cx="667836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Câu</a:t>
            </a:r>
            <a:r>
              <a:rPr lang="en-US" sz="4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44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Xướng</a:t>
            </a:r>
            <a:r>
              <a:rPr lang="en-US" sz="4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44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Trước</a:t>
            </a:r>
            <a:r>
              <a:rPr lang="en-US" sz="4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44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Phúc</a:t>
            </a:r>
            <a:r>
              <a:rPr lang="en-US" sz="4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44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Âm</a:t>
            </a:r>
            <a:r>
              <a:rPr lang="en-US" sz="4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2128937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8F3A0C4-CC92-4423-AA5D-EB945D49CF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61950"/>
            <a:ext cx="1038225" cy="10382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61A1062-CA9F-4BE3-BA61-0F2EA68DEB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5250"/>
            <a:ext cx="9144000" cy="5070558"/>
          </a:xfrm>
          <a:prstGeom prst="rect">
            <a:avLst/>
          </a:prstGeom>
        </p:spPr>
      </p:pic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EBEC96B3-59D9-4C91-85D0-1AEDA7C5952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886200" y="3028950"/>
            <a:ext cx="457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b="1" i="0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Phúc</a:t>
            </a:r>
            <a:r>
              <a:rPr lang="en-US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Âm</a:t>
            </a:r>
            <a:r>
              <a:rPr lang="en-US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: Lc 4, 24-30</a:t>
            </a:r>
            <a:endParaRPr lang="en-US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607763"/>
      </p:ext>
    </p:extLst>
  </p:cSld>
  <p:clrMapOvr>
    <a:masterClrMapping/>
  </p:clrMapOvr>
  <p:transition spd="slow" advClick="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3453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7700" y="1123950"/>
            <a:ext cx="7848600" cy="3505200"/>
          </a:xfrm>
        </p:spPr>
        <p:txBody>
          <a:bodyPr>
            <a:normAutofit/>
          </a:bodyPr>
          <a:lstStyle/>
          <a:p>
            <a:pPr algn="just"/>
            <a:r>
              <a:rPr lang="vi-VN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Toàn thể dân tộc, hãy ngợi khen Chúa, vì tình thương Chúa dành cho chúng ta thật là mãnh liệt.</a:t>
            </a:r>
            <a:endParaRPr lang="en-US" b="1" i="1" dirty="0">
              <a:solidFill>
                <a:schemeClr val="bg1"/>
              </a:solidFill>
              <a:effectLst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54E6B7-9BAE-465E-B668-C9B4A5F97AA9}"/>
              </a:ext>
            </a:extLst>
          </p:cNvPr>
          <p:cNvSpPr txBox="1"/>
          <p:nvPr/>
        </p:nvSpPr>
        <p:spPr>
          <a:xfrm>
            <a:off x="2971800" y="590550"/>
            <a:ext cx="441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FF00"/>
                </a:solidFill>
              </a:rPr>
              <a:t>Ca </a:t>
            </a:r>
            <a:r>
              <a:rPr lang="en-US" sz="4400" b="1" dirty="0" err="1">
                <a:solidFill>
                  <a:srgbClr val="FFFF00"/>
                </a:solidFill>
              </a:rPr>
              <a:t>Hiệp</a:t>
            </a:r>
            <a:r>
              <a:rPr lang="en-US" sz="4400" b="1" dirty="0">
                <a:solidFill>
                  <a:srgbClr val="FFFF00"/>
                </a:solidFill>
              </a:rPr>
              <a:t> </a:t>
            </a:r>
            <a:r>
              <a:rPr lang="en-US" sz="4400" b="1" dirty="0" err="1">
                <a:solidFill>
                  <a:srgbClr val="FFFF00"/>
                </a:solidFill>
              </a:rPr>
              <a:t>Lễ</a:t>
            </a:r>
            <a:endParaRPr lang="en-US" sz="4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5657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"/>
            <a:ext cx="9144000" cy="5143499"/>
          </a:xfrm>
        </p:spPr>
        <p:txBody>
          <a:bodyPr>
            <a:normAutofit/>
          </a:bodyPr>
          <a:lstStyle/>
          <a:p>
            <a:r>
              <a:rPr lang="en-US" sz="7200" b="0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Ca </a:t>
            </a:r>
            <a:r>
              <a:rPr lang="en-US" sz="7200" b="0" dirty="0" err="1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Kết</a:t>
            </a:r>
            <a:r>
              <a:rPr lang="en-US" sz="7200" b="0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Lễ</a:t>
            </a:r>
            <a:br>
              <a:rPr lang="en-US" sz="7200" b="0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</a:br>
            <a:endParaRPr lang="en-US" sz="7200" b="0" i="1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5657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1173</TotalTime>
  <Words>215</Words>
  <Application>Microsoft Office PowerPoint</Application>
  <PresentationFormat>On-screen Show (16:9)</PresentationFormat>
  <Paragraphs>15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UTM American Sans</vt:lpstr>
      <vt:lpstr>Office Theme</vt:lpstr>
      <vt:lpstr>1_Office Theme</vt:lpstr>
      <vt:lpstr>2_Office Theme</vt:lpstr>
      <vt:lpstr>19_Office Theme</vt:lpstr>
      <vt:lpstr>PowerPoint Presentation</vt:lpstr>
      <vt:lpstr>Lạy Chúa, xin hằng thương thanh tẩy và giữ gìn Hội Thánh; vì nếu Chúa không hướng dẫn chỉ huy, Hội Thánh không thể nào đứng vững. Chúng con cầu xin…</vt:lpstr>
      <vt:lpstr>PowerPoint Presentation</vt:lpstr>
      <vt:lpstr>Ðáp Ca:   Tv: 41, 2. 3, và Tv 42, 3. 4 Ðáp: Hồn con khát Chúa Trời, Chúa Trời hằng sống, ngày nào con được tìm về ra mắt Chúa Trời?</vt:lpstr>
      <vt:lpstr>Con trông cậy Chúa, con mong đợi lời hứa của Chúa, vì nơi Chúa sẵn có lòng từ bi và chan chứa ơn cứu độ.</vt:lpstr>
      <vt:lpstr>PowerPoint Presentation</vt:lpstr>
      <vt:lpstr>PowerPoint Presentation</vt:lpstr>
      <vt:lpstr>Toàn thể dân tộc, hãy ngợi khen Chúa, vì tình thương Chúa dành cho chúng ta thật là mãnh liệt.</vt:lpstr>
      <vt:lpstr>Ca Kết Lễ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 Nhập Lễ VÀO NHÀ CHÚA St: Minh Tâm</dc:title>
  <dc:creator>Hung Nam</dc:creator>
  <cp:lastModifiedBy>PC</cp:lastModifiedBy>
  <cp:revision>76</cp:revision>
  <dcterms:created xsi:type="dcterms:W3CDTF">2023-01-29T22:00:16Z</dcterms:created>
  <dcterms:modified xsi:type="dcterms:W3CDTF">2025-03-14T07:19:33Z</dcterms:modified>
</cp:coreProperties>
</file>