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67" r:id="rId5"/>
    <p:sldId id="9692" r:id="rId6"/>
    <p:sldId id="385" r:id="rId7"/>
    <p:sldId id="9754" r:id="rId8"/>
    <p:sldId id="389" r:id="rId9"/>
    <p:sldId id="9768" r:id="rId10"/>
    <p:sldId id="9698" r:id="rId11"/>
    <p:sldId id="278" r:id="rId12"/>
    <p:sldId id="293" r:id="rId13"/>
    <p:sldId id="9769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F3A0C4-CC92-4423-AA5D-EB945D49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1A1062-CA9F-4BE3-BA61-0F2EA68DE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9144000" cy="5070558"/>
          </a:xfrm>
          <a:prstGeom prst="rect">
            <a:avLst/>
          </a:prstGeom>
        </p:spPr>
      </p:pic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BEC96B3-59D9-4C91-85D0-1AEDA7C5952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90800" y="588674"/>
            <a:ext cx="5943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</a:rPr>
              <a:t>HAI TUẦN III MÙA CHAY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37989"/>
      </p:ext>
    </p:extLst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F3A0C4-CC92-4423-AA5D-EB945D49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1A1062-CA9F-4BE3-BA61-0F2EA68DE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9144000" cy="5070558"/>
          </a:xfrm>
          <a:prstGeom prst="rect">
            <a:avLst/>
          </a:prstGeom>
        </p:spPr>
      </p:pic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BEC96B3-59D9-4C91-85D0-1AEDA7C5952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90800" y="588674"/>
            <a:ext cx="5943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</a:rPr>
              <a:t>HAI TUẦN III MÙA CHAY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666665"/>
      </p:ext>
    </p:extLst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hằng thương thanh tẩy và giữ gìn Hội Thánh; vì nếu Chúa không hướng dẫn chỉ huy, Hội Thánh không thể nào đứng vững. Chúng con cầu xin…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95400" y="152398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1542514"/>
            <a:ext cx="8610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V 5, 1-15a</a:t>
            </a:r>
          </a:p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36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Có nhiều người phong cùi trong Ít-ra-en, nhưng không có một người nào trong bọn họ được chữa lành, mà chỉ có Na-a-man, người Sy-ri-a”.</a:t>
            </a:r>
            <a:endParaRPr 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41, 2. 3, </a:t>
            </a:r>
            <a:r>
              <a:rPr lang="en-US" b="0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Tv 42, 3. 4</a:t>
            </a:r>
            <a:b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 con khát Chúa Trời, Chúa Trời hằng sống, ngày nào con được tìm về ra mắt Chúa Trời?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trông cậy Chúa, con mong đợi lời hứa của Chúa, vì nơi Chúa sẵn có lòng từ bi và chan chứa ơn cứu độ.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F3A0C4-CC92-4423-AA5D-EB945D49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1A1062-CA9F-4BE3-BA61-0F2EA68DE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9144000" cy="5070558"/>
          </a:xfrm>
          <a:prstGeom prst="rect">
            <a:avLst/>
          </a:prstGeom>
        </p:spPr>
      </p:pic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BEC96B3-59D9-4C91-85D0-1AEDA7C5952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6200" y="302895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4, 24-30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607763"/>
      </p:ext>
    </p:extLst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 thể dân tộc, hãy ngợi khen Chúa, vì tình thương Chúa dành cho chúng ta thật là mãnh liệt.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971800" y="590550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215</Words>
  <Application>Microsoft Office PowerPoint</Application>
  <PresentationFormat>On-screen Show (16:9)</PresentationFormat>
  <Paragraphs>15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Lạy Chúa, xin hằng thương thanh tẩy và giữ gìn Hội Thánh; vì nếu Chúa không hướng dẫn chỉ huy, Hội Thánh không thể nào đứng vững. Chúng con cầu xin…</vt:lpstr>
      <vt:lpstr>PowerPoint Presentation</vt:lpstr>
      <vt:lpstr>Ðáp Ca:   Tv: 41, 2. 3, và Tv 42, 3. 4 Ðáp: Hồn con khát Chúa Trời, Chúa Trời hằng sống, ngày nào con được tìm về ra mắt Chúa Trời?</vt:lpstr>
      <vt:lpstr>Con trông cậy Chúa, con mong đợi lời hứa của Chúa, vì nơi Chúa sẵn có lòng từ bi và chan chứa ơn cứu độ.</vt:lpstr>
      <vt:lpstr>PowerPoint Presentation</vt:lpstr>
      <vt:lpstr>PowerPoint Presentation</vt:lpstr>
      <vt:lpstr>Toàn thể dân tộc, hãy ngợi khen Chúa, vì tình thương Chúa dành cho chúng ta thật là mãnh liệt.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76</cp:revision>
  <dcterms:created xsi:type="dcterms:W3CDTF">2023-01-29T22:00:16Z</dcterms:created>
  <dcterms:modified xsi:type="dcterms:W3CDTF">2025-03-14T07:19:33Z</dcterms:modified>
</cp:coreProperties>
</file>