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275" r:id="rId6"/>
    <p:sldId id="315" r:id="rId7"/>
    <p:sldId id="278" r:id="rId8"/>
    <p:sldId id="282" r:id="rId9"/>
    <p:sldId id="283" r:id="rId10"/>
    <p:sldId id="306" r:id="rId11"/>
    <p:sldId id="316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C90DBF62-07F7-4BAB-B423-BFFE02FCDF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99" y="319467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708C4F1-0D5F-46EA-8C6F-F772A13AD0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8" y="0"/>
            <a:ext cx="9118982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ED2141B-A153-46A5-800F-B6C710D3E02A}"/>
              </a:ext>
            </a:extLst>
          </p:cNvPr>
          <p:cNvSpPr txBox="1"/>
          <p:nvPr/>
        </p:nvSpPr>
        <p:spPr>
          <a:xfrm>
            <a:off x="2638004" y="3328112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III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7B172D-3B4B-4B31-8844-E74626F7A693}"/>
              </a:ext>
            </a:extLst>
          </p:cNvPr>
          <p:cNvSpPr txBox="1"/>
          <p:nvPr/>
        </p:nvSpPr>
        <p:spPr>
          <a:xfrm>
            <a:off x="1549624" y="1708870"/>
            <a:ext cx="63401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KẾT LỄ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C90DBF62-07F7-4BAB-B423-BFFE02FCDF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99" y="319467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708C4F1-0D5F-46EA-8C6F-F772A13AD0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8" y="0"/>
            <a:ext cx="9118982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ED2141B-A153-46A5-800F-B6C710D3E02A}"/>
              </a:ext>
            </a:extLst>
          </p:cNvPr>
          <p:cNvSpPr txBox="1"/>
          <p:nvPr/>
        </p:nvSpPr>
        <p:spPr>
          <a:xfrm>
            <a:off x="2638004" y="3328112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III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836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832812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Linh hồn tôi khát khao và mòn mỏi mong vào hành lang nhà Chúa. Tâm thần và thể xác tôi hoan hỷ tìm đến Thiên Chúa trường sinh.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23645" y="-63872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577336"/>
            <a:ext cx="8640961" cy="317009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“Có nhiều người phong cùi trong Ít-ra-en, nhưng không có một người nào trong bọn họ được chữa lành, mà chỉ có Na-a-man, người Sy-ri-a”.</a:t>
            </a:r>
            <a:endParaRPr lang="en-US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64816" y="44545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857250" algn="l"/>
              </a:tabLst>
            </a:pP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2 V 5, 1-15a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559017" y="3775338"/>
            <a:ext cx="889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Vua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hai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9001" y="3002214"/>
            <a:ext cx="2369802" cy="1278012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361855" y="1715547"/>
            <a:ext cx="8063344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Ðáp: Hồn con khát Chúa Trời, Chúa Trời hằng sống, ngày nào con được tìm về ra mắt Chúa Trời? (x. Tv 41, 3)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41, 2. 3,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Tv 42, 3. 4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558351" y="104162"/>
            <a:ext cx="7725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Câu Xướng Trước Phúc Âm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77628" y="1156824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>
              <a:buNone/>
            </a:pP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Con trông cậy Chúa, con mong đợi lời hứa của Chúa, vì nơi Chúa sẵn có lòng từ bi và chan chứa ơn cứu độ.</a:t>
            </a:r>
            <a:endParaRPr lang="vi-VN" sz="4400" u="sng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C90DBF62-07F7-4BAB-B423-BFFE02FCDF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99" y="319467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708C4F1-0D5F-46EA-8C6F-F772A13AD0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995" y="-89012"/>
            <a:ext cx="9118982" cy="523251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ED2141B-A153-46A5-800F-B6C710D3E02A}"/>
              </a:ext>
            </a:extLst>
          </p:cNvPr>
          <p:cNvSpPr txBox="1"/>
          <p:nvPr/>
        </p:nvSpPr>
        <p:spPr>
          <a:xfrm>
            <a:off x="2638004" y="3328112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4, 24-30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739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433679" y="174037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71083" y="1348080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Toàn thể dân tộc, hãy ngợi khen Chúa, vì tình thương Chúa dành cho chúng ta thật là mãnh liệt.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218</Words>
  <Application>Microsoft Office PowerPoint</Application>
  <PresentationFormat>On-screen Show (16:9)</PresentationFormat>
  <Paragraphs>17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73</cp:revision>
  <dcterms:created xsi:type="dcterms:W3CDTF">2018-11-13T15:52:26Z</dcterms:created>
  <dcterms:modified xsi:type="dcterms:W3CDTF">2026-02-26T04:15:21Z</dcterms:modified>
</cp:coreProperties>
</file>