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47" r:id="rId7"/>
    <p:sldId id="278" r:id="rId8"/>
    <p:sldId id="282" r:id="rId9"/>
    <p:sldId id="283" r:id="rId10"/>
    <p:sldId id="348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7DD1F-0D04-4984-AFDD-A3D8A2D68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DB66D8-EE1A-43CE-BDA1-4D011D6A8A1B}"/>
              </a:ext>
            </a:extLst>
          </p:cNvPr>
          <p:cNvSpPr txBox="1"/>
          <p:nvPr/>
        </p:nvSpPr>
        <p:spPr>
          <a:xfrm>
            <a:off x="1027689" y="2981779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HAI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24DDF7-F71E-415A-9A6A-47C95E0BD9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2" y="291314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009525"/>
            <a:ext cx="8982160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Tâm hồn những ai tìm Chúa, hãy mừng vui. Hãy coi trọng Chúa và quyền năng của Người, hãy luôn luôn tìm kiếm thiên nhan Chúa.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“Anh em hãy sống trong tình thương như Ðức Kitô”.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Ep 4, 32 – 5, 8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25757" y="2189511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 gửi tín hữu Êphêxô.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410" y="3180170"/>
            <a:ext cx="3805829" cy="2052449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571817" y="1869295"/>
            <a:ext cx="8392830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Anh em hãy bắt chước Thiên Chúa, như con cái rất yêu dấu của Người (c. Ep 5, 1).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896193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1, 1-2. 3. 4 và 6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94, 8ab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– Ước chi hôm nay các bạn nghe tiếng Chúa và đừng cứng lòng. –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7DD1F-0D04-4984-AFDD-A3D8A2D68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DB66D8-EE1A-43CE-BDA1-4D011D6A8A1B}"/>
              </a:ext>
            </a:extLst>
          </p:cNvPr>
          <p:cNvSpPr txBox="1"/>
          <p:nvPr/>
        </p:nvSpPr>
        <p:spPr>
          <a:xfrm>
            <a:off x="1011504" y="2755202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13, 10-17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24DDF7-F71E-415A-9A6A-47C95E0BD9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2" y="291314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53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324836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 cho chúng tôi được hân hoan mừng Chúa chiến thắng, và nhân danh Thiên Chúa, chúng tôi nâng cao ngọn cờ.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7DD1F-0D04-4984-AFDD-A3D8A2D68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DB66D8-EE1A-43CE-BDA1-4D011D6A8A1B}"/>
              </a:ext>
            </a:extLst>
          </p:cNvPr>
          <p:cNvSpPr txBox="1"/>
          <p:nvPr/>
        </p:nvSpPr>
        <p:spPr>
          <a:xfrm>
            <a:off x="1027689" y="2981779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HAI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24DDF7-F71E-415A-9A6A-47C95E0BD9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2" y="291314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93693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</TotalTime>
  <Words>183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92</cp:revision>
  <dcterms:created xsi:type="dcterms:W3CDTF">2018-11-13T15:52:26Z</dcterms:created>
  <dcterms:modified xsi:type="dcterms:W3CDTF">2026-10-11T11:33:33Z</dcterms:modified>
</cp:coreProperties>
</file>