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74" r:id="rId2"/>
    <p:sldId id="257" r:id="rId3"/>
    <p:sldId id="258" r:id="rId4"/>
    <p:sldId id="260" r:id="rId5"/>
    <p:sldId id="301" r:id="rId6"/>
    <p:sldId id="275" r:id="rId7"/>
    <p:sldId id="302" r:id="rId8"/>
    <p:sldId id="278" r:id="rId9"/>
    <p:sldId id="282" r:id="rId10"/>
    <p:sldId id="283" r:id="rId11"/>
    <p:sldId id="306" r:id="rId12"/>
    <p:sldId id="303" r:id="rId13"/>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3482065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602A92F-491F-42B3-8EEF-EFC3170027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024"/>
            <a:ext cx="9144000" cy="5123475"/>
          </a:xfrm>
          <a:prstGeom prst="rect">
            <a:avLst/>
          </a:prstGeom>
        </p:spPr>
      </p:pic>
      <p:sp>
        <p:nvSpPr>
          <p:cNvPr id="8" name="TextBox 7">
            <a:extLst>
              <a:ext uri="{FF2B5EF4-FFF2-40B4-BE49-F238E27FC236}">
                <a16:creationId xmlns:a16="http://schemas.microsoft.com/office/drawing/2014/main" id="{A59B237D-02A1-4041-980C-98BE3E3F8690}"/>
              </a:ext>
            </a:extLst>
          </p:cNvPr>
          <p:cNvSpPr txBox="1"/>
          <p:nvPr/>
        </p:nvSpPr>
        <p:spPr>
          <a:xfrm>
            <a:off x="1666958" y="410494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IV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509921"/>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Chính mắt tôi đã thấy ơn cứu độ mà Chúa đã sắm sẵn trước mặt muôn dân.</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602A92F-491F-42B3-8EEF-EFC3170027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024"/>
            <a:ext cx="9144000" cy="5123475"/>
          </a:xfrm>
          <a:prstGeom prst="rect">
            <a:avLst/>
          </a:prstGeom>
        </p:spPr>
      </p:pic>
      <p:sp>
        <p:nvSpPr>
          <p:cNvPr id="8" name="TextBox 7">
            <a:extLst>
              <a:ext uri="{FF2B5EF4-FFF2-40B4-BE49-F238E27FC236}">
                <a16:creationId xmlns:a16="http://schemas.microsoft.com/office/drawing/2014/main" id="{A59B237D-02A1-4041-980C-98BE3E3F8690}"/>
              </a:ext>
            </a:extLst>
          </p:cNvPr>
          <p:cNvSpPr txBox="1"/>
          <p:nvPr/>
        </p:nvSpPr>
        <p:spPr>
          <a:xfrm>
            <a:off x="1666958" y="410494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HAI TUẦN IV THƯỜNG NIÊN A</a:t>
            </a:r>
            <a:endParaRPr lang="en-US" sz="2800" b="1" dirty="0">
              <a:solidFill>
                <a:srgbClr val="FFFF00"/>
              </a:solidFill>
            </a:endParaRPr>
          </a:p>
        </p:txBody>
      </p:sp>
    </p:spTree>
    <p:extLst>
      <p:ext uri="{BB962C8B-B14F-4D97-AF65-F5344CB8AC3E}">
        <p14:creationId xmlns:p14="http://schemas.microsoft.com/office/powerpoint/2010/main" val="2879521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83629"/>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cùng cõi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0" i="1" dirty="0">
                <a:solidFill>
                  <a:srgbClr val="333333"/>
                </a:solidFill>
                <a:effectLst/>
                <a:latin typeface="Arial" panose="020B0604020202020204" pitchFamily="34" charset="0"/>
              </a:rPr>
              <a:t>“</a:t>
            </a:r>
            <a:r>
              <a:rPr lang="vi-VN" sz="4400" b="1" i="1" dirty="0">
                <a:solidFill>
                  <a:schemeClr val="bg1"/>
                </a:solidFill>
                <a:effectLst/>
                <a:latin typeface="Arial" panose="020B0604020202020204" pitchFamily="34" charset="0"/>
              </a:rPr>
              <a:t>Ðấng Thống Trị mà các ngươi tìm kiếm, đến trong đền thánh Người”.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err="1">
                <a:solidFill>
                  <a:schemeClr val="bg1"/>
                </a:solidFill>
                <a:effectLst/>
                <a:latin typeface="Arial" panose="020B0604020202020204" pitchFamily="34" charset="0"/>
              </a:rPr>
              <a:t>Ml</a:t>
            </a:r>
            <a:r>
              <a:rPr lang="en-US" sz="4000" b="0" i="0" dirty="0">
                <a:solidFill>
                  <a:schemeClr val="bg1"/>
                </a:solidFill>
                <a:effectLst/>
                <a:latin typeface="Arial" panose="020B0604020202020204" pitchFamily="34" charset="0"/>
              </a:rPr>
              <a:t> 3, 1-4</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737586"/>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Malakhi</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7073" y="3471493"/>
            <a:ext cx="3441654" cy="185605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1146782" y="2127755"/>
            <a:ext cx="8063344" cy="769441"/>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Vua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hiển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vinh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ai </a:t>
            </a:r>
            <a:r>
              <a:rPr lang="en-US" sz="4400" b="1" i="0" dirty="0" err="1">
                <a:solidFill>
                  <a:schemeClr val="bg1"/>
                </a:solidFill>
                <a:effectLst/>
                <a:latin typeface="Arial" panose="020B0604020202020204" pitchFamily="34" charset="0"/>
              </a:rPr>
              <a:t>vậy</a:t>
            </a:r>
            <a:r>
              <a:rPr lang="en-US" sz="4400" b="1" i="0" dirty="0">
                <a:solidFill>
                  <a:schemeClr val="bg1"/>
                </a:solidFill>
                <a:effectLst/>
                <a:latin typeface="Arial" panose="020B0604020202020204" pitchFamily="34" charset="0"/>
              </a:rPr>
              <a:t>?</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23, 7. 8. 9. 10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p:nvPr/>
        </p:nvSpPr>
        <p:spPr>
          <a:xfrm>
            <a:off x="251519" y="66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“Người phải nên giống anh em mình mọi đàng”.</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2: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Dt 2, 14-18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207724"/>
            <a:ext cx="8892482" cy="707886"/>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gửi tín hữu Do-thái.</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56306" y="2915610"/>
            <a:ext cx="4472421" cy="2411935"/>
          </a:xfrm>
          <a:prstGeom prst="rect">
            <a:avLst/>
          </a:prstGeom>
        </p:spPr>
      </p:pic>
    </p:spTree>
    <p:extLst>
      <p:ext uri="{BB962C8B-B14F-4D97-AF65-F5344CB8AC3E}">
        <p14:creationId xmlns:p14="http://schemas.microsoft.com/office/powerpoint/2010/main" val="3707358069"/>
      </p:ext>
    </p:extLst>
  </p:cSld>
  <p:clrMapOvr>
    <a:masterClrMapping/>
  </p:clrMapOvr>
  <p:transition spd="med">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Lc 2,32</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Ánh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sáng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đã</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chiếu</a:t>
            </a:r>
            <a:r>
              <a:rPr lang="en-US" sz="4400" i="0" dirty="0">
                <a:solidFill>
                  <a:schemeClr val="bg1"/>
                </a:solidFill>
                <a:effectLst/>
                <a:latin typeface="Arial" panose="020B0604020202020204" pitchFamily="34" charset="0"/>
              </a:rPr>
              <a:t> soi </a:t>
            </a:r>
            <a:r>
              <a:rPr lang="en-US" sz="4400" i="0" dirty="0" err="1">
                <a:solidFill>
                  <a:schemeClr val="bg1"/>
                </a:solidFill>
                <a:effectLst/>
                <a:latin typeface="Arial" panose="020B0604020202020204" pitchFamily="34" charset="0"/>
              </a:rPr>
              <a:t>muôn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dân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quang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của</a:t>
            </a:r>
            <a:r>
              <a:rPr lang="en-US" sz="4400" i="0" dirty="0">
                <a:solidFill>
                  <a:schemeClr val="bg1"/>
                </a:solidFill>
                <a:effectLst/>
                <a:latin typeface="Arial" panose="020B0604020202020204" pitchFamily="34" charset="0"/>
              </a:rPr>
              <a:t> Israel </a:t>
            </a:r>
            <a:r>
              <a:rPr lang="en-US" sz="4400" i="0" dirty="0" err="1">
                <a:solidFill>
                  <a:schemeClr val="bg1"/>
                </a:solidFill>
                <a:effectLst/>
                <a:latin typeface="Arial" panose="020B0604020202020204" pitchFamily="34" charset="0"/>
              </a:rPr>
              <a:t>dân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7602A92F-491F-42B3-8EEF-EFC3170027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024"/>
            <a:ext cx="9144000" cy="5123475"/>
          </a:xfrm>
          <a:prstGeom prst="rect">
            <a:avLst/>
          </a:prstGeom>
        </p:spPr>
      </p:pic>
      <p:sp>
        <p:nvSpPr>
          <p:cNvPr id="8" name="TextBox 7">
            <a:extLst>
              <a:ext uri="{FF2B5EF4-FFF2-40B4-BE49-F238E27FC236}">
                <a16:creationId xmlns:a16="http://schemas.microsoft.com/office/drawing/2014/main" id="{A59B237D-02A1-4041-980C-98BE3E3F8690}"/>
              </a:ext>
            </a:extLst>
          </p:cNvPr>
          <p:cNvSpPr txBox="1"/>
          <p:nvPr/>
        </p:nvSpPr>
        <p:spPr>
          <a:xfrm>
            <a:off x="1731293" y="3983568"/>
            <a:ext cx="6505996" cy="646331"/>
          </a:xfrm>
          <a:prstGeom prst="rect">
            <a:avLst/>
          </a:prstGeom>
          <a:noFill/>
        </p:spPr>
        <p:txBody>
          <a:bodyPr wrap="square">
            <a:spAutoFit/>
          </a:bodyPr>
          <a:lstStyle/>
          <a:p>
            <a:pPr algn="ctr"/>
            <a:r>
              <a:rPr lang="en-US" sz="3600" b="1" i="0" dirty="0" err="1">
                <a:solidFill>
                  <a:srgbClr val="FF0000"/>
                </a:solidFill>
                <a:effectLst/>
                <a:latin typeface="Arial" panose="020B0604020202020204" pitchFamily="34" charset="0"/>
              </a:rPr>
              <a:t>Phúc</a:t>
            </a:r>
            <a:r>
              <a:rPr lang="en-US" sz="3600" b="1" i="0" dirty="0">
                <a:solidFill>
                  <a:srgbClr val="FF0000"/>
                </a:solidFill>
                <a:effectLst/>
                <a:latin typeface="Arial" panose="020B0604020202020204" pitchFamily="34" charset="0"/>
              </a:rPr>
              <a:t> </a:t>
            </a:r>
            <a:r>
              <a:rPr lang="en-US" sz="3600" b="1" i="0" dirty="0" err="1">
                <a:solidFill>
                  <a:srgbClr val="FF0000"/>
                </a:solidFill>
                <a:effectLst/>
                <a:latin typeface="Arial" panose="020B0604020202020204" pitchFamily="34" charset="0"/>
              </a:rPr>
              <a:t>Âm</a:t>
            </a:r>
            <a:r>
              <a:rPr lang="en-US" sz="3600" b="1" i="0" dirty="0">
                <a:solidFill>
                  <a:srgbClr val="FF0000"/>
                </a:solidFill>
                <a:effectLst/>
                <a:latin typeface="Arial" panose="020B0604020202020204" pitchFamily="34" charset="0"/>
              </a:rPr>
              <a:t>: Lc 2, 22-32</a:t>
            </a:r>
            <a:endParaRPr lang="en-US" sz="3600" b="1" dirty="0">
              <a:solidFill>
                <a:srgbClr val="FF0000"/>
              </a:solidFill>
            </a:endParaRPr>
          </a:p>
        </p:txBody>
      </p:sp>
    </p:spTree>
    <p:extLst>
      <p:ext uri="{BB962C8B-B14F-4D97-AF65-F5344CB8AC3E}">
        <p14:creationId xmlns:p14="http://schemas.microsoft.com/office/powerpoint/2010/main" val="20242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818</TotalTime>
  <Words>199</Words>
  <Application>Microsoft Office PowerPoint</Application>
  <PresentationFormat>On-screen Show (16:9)</PresentationFormat>
  <Paragraphs>20</Paragraphs>
  <Slides>12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64</cp:revision>
  <dcterms:created xsi:type="dcterms:W3CDTF">2018-11-13T15:52:26Z</dcterms:created>
  <dcterms:modified xsi:type="dcterms:W3CDTF">2026-01-24T02:15:44Z</dcterms:modified>
</cp:coreProperties>
</file>