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6"/>
  </p:notesMasterIdLst>
  <p:sldIdLst>
    <p:sldId id="9767" r:id="rId5"/>
    <p:sldId id="9692" r:id="rId6"/>
    <p:sldId id="385" r:id="rId7"/>
    <p:sldId id="9774" r:id="rId8"/>
    <p:sldId id="9754" r:id="rId9"/>
    <p:sldId id="389" r:id="rId10"/>
    <p:sldId id="9772" r:id="rId11"/>
    <p:sldId id="9698" r:id="rId12"/>
    <p:sldId id="278" r:id="rId13"/>
    <p:sldId id="293" r:id="rId14"/>
    <p:sldId id="97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69E1-AC99-4E1C-8668-E809AADA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 descr="t2 t5 MC">
            <a:extLst>
              <a:ext uri="{FF2B5EF4-FFF2-40B4-BE49-F238E27FC236}">
                <a16:creationId xmlns:a16="http://schemas.microsoft.com/office/drawing/2014/main" id="{0EE27DD4-406C-4709-92B9-85A85EA5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" y="0"/>
            <a:ext cx="91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6EDF2-5CB0-4A2B-8ECF-C332B308D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B6F0560-A8B6-48B7-8DA4-AB0ABCB87605}"/>
              </a:ext>
            </a:extLst>
          </p:cNvPr>
          <p:cNvSpPr txBox="1">
            <a:spLocks/>
          </p:cNvSpPr>
          <p:nvPr/>
        </p:nvSpPr>
        <p:spPr>
          <a:xfrm>
            <a:off x="2971800" y="358886"/>
            <a:ext cx="5943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THỨ HAI TUẦN V MÙA CHAY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37989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69E1-AC99-4E1C-8668-E809AADA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 descr="t2 t5 MC">
            <a:extLst>
              <a:ext uri="{FF2B5EF4-FFF2-40B4-BE49-F238E27FC236}">
                <a16:creationId xmlns:a16="http://schemas.microsoft.com/office/drawing/2014/main" id="{0EE27DD4-406C-4709-92B9-85A85EA5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" y="0"/>
            <a:ext cx="91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6EDF2-5CB0-4A2B-8ECF-C332B308D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B6F0560-A8B6-48B7-8DA4-AB0ABCB87605}"/>
              </a:ext>
            </a:extLst>
          </p:cNvPr>
          <p:cNvSpPr txBox="1">
            <a:spLocks/>
          </p:cNvSpPr>
          <p:nvPr/>
        </p:nvSpPr>
        <p:spPr>
          <a:xfrm>
            <a:off x="2971800" y="358886"/>
            <a:ext cx="5943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THỨ HAI TUẦN V MÙA CHAY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17660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thương xót tôi, vì người ta chà đạp tôi, suốt ngày người ta đấu tranh và áp bức tôi.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95400" y="5905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03835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13, 1-9. 15-17. 19-30. 33-62 (</a:t>
            </a:r>
            <a:r>
              <a:rPr lang="en-US" sz="40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sz="4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dài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36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Ða-ni-en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dù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vu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5750"/>
            <a:ext cx="5049493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190750"/>
            <a:ext cx="8458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13, 1-9. 15-17. 19-30. 33-62 </a:t>
            </a:r>
          </a:p>
          <a:p>
            <a:r>
              <a:rPr lang="it-IT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36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Ða-ni-en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dù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vu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60955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a-DK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Tv 22, 1-3a. 3b-4. 5. 6</a:t>
            </a:r>
            <a:br>
              <a:rPr lang="en-US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Dù bước đi trong thung lũng tối, con không lo mắc nạn, vì Chúa ở cùng con 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thuận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độ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69E1-AC99-4E1C-8668-E809AADA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 descr="t2 t5 MC">
            <a:extLst>
              <a:ext uri="{FF2B5EF4-FFF2-40B4-BE49-F238E27FC236}">
                <a16:creationId xmlns:a16="http://schemas.microsoft.com/office/drawing/2014/main" id="{0EE27DD4-406C-4709-92B9-85A85EA5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" y="0"/>
            <a:ext cx="91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6EDF2-5CB0-4A2B-8ECF-C332B308D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B6F0560-A8B6-48B7-8DA4-AB0ABCB87605}"/>
              </a:ext>
            </a:extLst>
          </p:cNvPr>
          <p:cNvSpPr txBox="1">
            <a:spLocks/>
          </p:cNvSpPr>
          <p:nvPr/>
        </p:nvSpPr>
        <p:spPr>
          <a:xfrm>
            <a:off x="3886200" y="3181350"/>
            <a:ext cx="43434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8, 1-11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0084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477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Hỡi thiếu phụ, không ai kết án chị ư? Thưa thày không có ai. Ta cũng thế, Ta không kết tội chị. Từ nay chị đừng phạm tội nữa.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895600" y="438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225</Words>
  <Application>Microsoft Office PowerPoint</Application>
  <PresentationFormat>On-screen Show (16:9)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Lạy Chúa, xin thương xót tôi, vì người ta chà đạp tôi, suốt ngày người ta đấu tranh và áp bức tôi.</vt:lpstr>
      <vt:lpstr>PowerPoint Presentation</vt:lpstr>
      <vt:lpstr>PowerPoint Presentation</vt:lpstr>
      <vt:lpstr>Ðáp Ca:   Tv 22, 1-3a. 3b-4. 5. 6 Ðáp: Dù bước đi trong thung lũng tối, con không lo mắc nạn, vì Chúa ở cùng con </vt:lpstr>
      <vt:lpstr>Ðây là lúc thuận tiện, đây là ngày cứu độ.</vt:lpstr>
      <vt:lpstr>PowerPoint Presentation</vt:lpstr>
      <vt:lpstr>PowerPoint Presentation</vt:lpstr>
      <vt:lpstr>Hỡi thiếu phụ, không ai kết án chị ư? Thưa thày không có ai. Ta cũng thế, Ta không kết tội chị. Từ nay chị đừng phạm tội nữa.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80</cp:revision>
  <dcterms:created xsi:type="dcterms:W3CDTF">2023-01-29T22:00:16Z</dcterms:created>
  <dcterms:modified xsi:type="dcterms:W3CDTF">2025-04-04T21:36:54Z</dcterms:modified>
</cp:coreProperties>
</file>