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notesMasterIdLst>
    <p:notesMasterId r:id="rId16"/>
  </p:notesMasterIdLst>
  <p:sldIdLst>
    <p:sldId id="9767" r:id="rId5"/>
    <p:sldId id="9692" r:id="rId6"/>
    <p:sldId id="385" r:id="rId7"/>
    <p:sldId id="9774" r:id="rId8"/>
    <p:sldId id="9754" r:id="rId9"/>
    <p:sldId id="389" r:id="rId10"/>
    <p:sldId id="9772" r:id="rId11"/>
    <p:sldId id="9698" r:id="rId12"/>
    <p:sldId id="278" r:id="rId13"/>
    <p:sldId id="293" r:id="rId14"/>
    <p:sldId id="9773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3" autoAdjust="0"/>
    <p:restoredTop sz="94693" autoAdjust="0"/>
  </p:normalViewPr>
  <p:slideViewPr>
    <p:cSldViewPr>
      <p:cViewPr varScale="1">
        <p:scale>
          <a:sx n="83" d="100"/>
          <a:sy n="83" d="100"/>
        </p:scale>
        <p:origin x="31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F6B1C-5025-4096-AF56-0FB3166D07CA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90649-494A-4DB4-957F-6DB1FDE3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31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84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511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669E1-AC99-4E1C-8668-E809AADA0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Picture 2" descr="t2 t5 MC">
            <a:extLst>
              <a:ext uri="{FF2B5EF4-FFF2-40B4-BE49-F238E27FC236}">
                <a16:creationId xmlns:a16="http://schemas.microsoft.com/office/drawing/2014/main" id="{0EE27DD4-406C-4709-92B9-85A85EA58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6" y="0"/>
            <a:ext cx="911838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26EDF2-5CB0-4A2B-8ECF-C332B308D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1B6F0560-A8B6-48B7-8DA4-AB0ABCB87605}"/>
              </a:ext>
            </a:extLst>
          </p:cNvPr>
          <p:cNvSpPr txBox="1">
            <a:spLocks/>
          </p:cNvSpPr>
          <p:nvPr/>
        </p:nvSpPr>
        <p:spPr>
          <a:xfrm>
            <a:off x="2971800" y="358886"/>
            <a:ext cx="5943600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</a:rPr>
              <a:t>THỨ HAI TUẦN V MÙA CHAY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437989"/>
      </p:ext>
    </p:extLst>
  </p:cSld>
  <p:clrMapOvr>
    <a:masterClrMapping/>
  </p:clrMapOvr>
  <p:transition spd="slow"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669E1-AC99-4E1C-8668-E809AADA0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Picture 2" descr="t2 t5 MC">
            <a:extLst>
              <a:ext uri="{FF2B5EF4-FFF2-40B4-BE49-F238E27FC236}">
                <a16:creationId xmlns:a16="http://schemas.microsoft.com/office/drawing/2014/main" id="{0EE27DD4-406C-4709-92B9-85A85EA58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6" y="0"/>
            <a:ext cx="911838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26EDF2-5CB0-4A2B-8ECF-C332B308D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1B6F0560-A8B6-48B7-8DA4-AB0ABCB87605}"/>
              </a:ext>
            </a:extLst>
          </p:cNvPr>
          <p:cNvSpPr txBox="1">
            <a:spLocks/>
          </p:cNvSpPr>
          <p:nvPr/>
        </p:nvSpPr>
        <p:spPr>
          <a:xfrm>
            <a:off x="2971800" y="358886"/>
            <a:ext cx="5943600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</a:rPr>
              <a:t>THỨ HAI TUẦN V MÙA CHAY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817660"/>
      </p:ext>
    </p:extLst>
  </p:cSld>
  <p:clrMapOvr>
    <a:masterClrMapping/>
  </p:clrMapOvr>
  <p:transition spd="slow"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" y="921839"/>
            <a:ext cx="8763000" cy="3867152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thương xót tôi, vì người ta chà đạp tôi, suốt ngày người ta đấu tranh và áp bức tôi.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3D0812-1D50-41C8-A4E8-63267AD852E9}"/>
              </a:ext>
            </a:extLst>
          </p:cNvPr>
          <p:cNvSpPr txBox="1"/>
          <p:nvPr/>
        </p:nvSpPr>
        <p:spPr>
          <a:xfrm>
            <a:off x="1295400" y="590550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  <p:transition spd="slow"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" y="2038350"/>
            <a:ext cx="84582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I:</a:t>
            </a:r>
            <a:r>
              <a:rPr lang="vi-VN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13, 1-9. 15-17. 19-30. 33-62 (</a:t>
            </a:r>
            <a:r>
              <a:rPr lang="en-US" sz="4000" b="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Bài</a:t>
            </a:r>
            <a:r>
              <a:rPr lang="en-US" sz="4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dài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</a:t>
            </a:r>
            <a:endParaRPr lang="en-US" sz="40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it-IT" sz="3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 sách </a:t>
            </a:r>
            <a:r>
              <a:rPr lang="en-US" sz="3600" b="0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3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3600" b="0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Ða-ni-en</a:t>
            </a:r>
            <a:r>
              <a:rPr lang="en-US" sz="3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Ðây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phải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chết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dù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điều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vu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khống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  <p:transition spd="slow"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5750"/>
            <a:ext cx="5049493" cy="27432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" y="2190750"/>
            <a:ext cx="84582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I:</a:t>
            </a:r>
            <a:r>
              <a:rPr lang="vi-VN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Ðn</a:t>
            </a: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13, 1-9. 15-17. 19-30. 33-62 </a:t>
            </a:r>
          </a:p>
          <a:p>
            <a:r>
              <a:rPr lang="it-IT" sz="3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 sách </a:t>
            </a:r>
            <a:r>
              <a:rPr lang="en-US" sz="3600" b="0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3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3600" b="0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Ða-ni-en</a:t>
            </a:r>
            <a:r>
              <a:rPr lang="en-US" sz="3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Ðây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phải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chết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dù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điều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vu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khống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360955"/>
      </p:ext>
    </p:extLst>
  </p:cSld>
  <p:clrMapOvr>
    <a:masterClrMapping/>
  </p:clrMapOvr>
  <p:transition spd="slow"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"/>
            <a:ext cx="8610600" cy="5143499"/>
          </a:xfrm>
        </p:spPr>
        <p:txBody>
          <a:bodyPr>
            <a:normAutofit/>
          </a:bodyPr>
          <a:lstStyle/>
          <a:p>
            <a:pPr algn="l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Ðáp Ca: </a:t>
            </a:r>
            <a:b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da-DK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Tv 22, 1-3a. 3b-4. 5. 6</a:t>
            </a:r>
            <a:br>
              <a:rPr lang="en-US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Dù bước đi trong thung lũng tối, con không lo mắc nạn, vì Chúa ở cùng con 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10477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Ðây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lúc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thuận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tiện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đây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độ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663029"/>
            <a:ext cx="6678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669E1-AC99-4E1C-8668-E809AADA0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Picture 2" descr="t2 t5 MC">
            <a:extLst>
              <a:ext uri="{FF2B5EF4-FFF2-40B4-BE49-F238E27FC236}">
                <a16:creationId xmlns:a16="http://schemas.microsoft.com/office/drawing/2014/main" id="{0EE27DD4-406C-4709-92B9-85A85EA58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6" y="0"/>
            <a:ext cx="911838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26EDF2-5CB0-4A2B-8ECF-C332B308D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1B6F0560-A8B6-48B7-8DA4-AB0ABCB87605}"/>
              </a:ext>
            </a:extLst>
          </p:cNvPr>
          <p:cNvSpPr txBox="1">
            <a:spLocks/>
          </p:cNvSpPr>
          <p:nvPr/>
        </p:nvSpPr>
        <p:spPr>
          <a:xfrm>
            <a:off x="3886200" y="3181350"/>
            <a:ext cx="4343400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nb-NO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8, 1-11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510084"/>
      </p:ext>
    </p:extLst>
  </p:cSld>
  <p:clrMapOvr>
    <a:masterClrMapping/>
  </p:clrMapOvr>
  <p:transition spd="slow"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047750"/>
            <a:ext cx="7848600" cy="3505200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Hỡi thiếu phụ, không ai kết án chị ư? Thưa thày không có ai. Ta cũng thế, Ta không kết tội chị. Từ nay chị đừng phạm tội nữa.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4E6B7-9BAE-465E-B668-C9B4A5F97AA9}"/>
              </a:ext>
            </a:extLst>
          </p:cNvPr>
          <p:cNvSpPr txBox="1"/>
          <p:nvPr/>
        </p:nvSpPr>
        <p:spPr>
          <a:xfrm>
            <a:off x="2895600" y="438150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Ca </a:t>
            </a:r>
            <a:r>
              <a:rPr lang="en-US" sz="4400" b="1" dirty="0" err="1">
                <a:solidFill>
                  <a:srgbClr val="FFFF00"/>
                </a:solidFill>
              </a:rPr>
              <a:t>Hiệp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Lễ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1199</TotalTime>
  <Words>225</Words>
  <Application>Microsoft Office PowerPoint</Application>
  <PresentationFormat>On-screen Show (16:9)</PresentationFormat>
  <Paragraphs>19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UTM American Sans</vt:lpstr>
      <vt:lpstr>Office Theme</vt:lpstr>
      <vt:lpstr>1_Office Theme</vt:lpstr>
      <vt:lpstr>2_Office Theme</vt:lpstr>
      <vt:lpstr>19_Office Theme</vt:lpstr>
      <vt:lpstr>PowerPoint Presentation</vt:lpstr>
      <vt:lpstr>Lạy Chúa, xin thương xót tôi, vì người ta chà đạp tôi, suốt ngày người ta đấu tranh và áp bức tôi.</vt:lpstr>
      <vt:lpstr>PowerPoint Presentation</vt:lpstr>
      <vt:lpstr>PowerPoint Presentation</vt:lpstr>
      <vt:lpstr>Ðáp Ca:   Tv 22, 1-3a. 3b-4. 5. 6 Ðáp: Dù bước đi trong thung lũng tối, con không lo mắc nạn, vì Chúa ở cùng con </vt:lpstr>
      <vt:lpstr>Ðây là lúc thuận tiện, đây là ngày cứu độ.</vt:lpstr>
      <vt:lpstr>PowerPoint Presentation</vt:lpstr>
      <vt:lpstr>PowerPoint Presentation</vt:lpstr>
      <vt:lpstr>Hỡi thiếu phụ, không ai kết án chị ư? Thưa thày không có ai. Ta cũng thế, Ta không kết tội chị. Từ nay chị đừng phạm tội nữa.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80</cp:revision>
  <dcterms:created xsi:type="dcterms:W3CDTF">2023-01-29T22:00:16Z</dcterms:created>
  <dcterms:modified xsi:type="dcterms:W3CDTF">2025-04-04T21:36:54Z</dcterms:modified>
</cp:coreProperties>
</file>