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60" r:id="rId6"/>
    <p:sldId id="316" r:id="rId7"/>
    <p:sldId id="1029" r:id="rId8"/>
    <p:sldId id="1056" r:id="rId9"/>
    <p:sldId id="426" r:id="rId10"/>
    <p:sldId id="1061" r:id="rId11"/>
    <p:sldId id="1046" r:id="rId12"/>
    <p:sldId id="346" r:id="rId13"/>
    <p:sldId id="445" r:id="rId14"/>
    <p:sldId id="1062"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96" y="52"/>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2/12/2025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393716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116521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1690489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2/12/2025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a:p>
        </p:txBody>
      </p:sp>
      <p:pic>
        <p:nvPicPr>
          <p:cNvPr id="4" name="Picture 2" descr="t2 t6 TN">
            <a:extLst>
              <a:ext uri="{FF2B5EF4-FFF2-40B4-BE49-F238E27FC236}">
                <a16:creationId xmlns:a16="http://schemas.microsoft.com/office/drawing/2014/main" id="{26F28288-2CA6-432F-ACCF-DFBDDB1D5F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723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a:p>
        </p:txBody>
      </p:sp>
      <p:pic>
        <p:nvPicPr>
          <p:cNvPr id="4" name="Picture 2" descr="t2 t6 TN">
            <a:extLst>
              <a:ext uri="{FF2B5EF4-FFF2-40B4-BE49-F238E27FC236}">
                <a16:creationId xmlns:a16="http://schemas.microsoft.com/office/drawing/2014/main" id="{26F28288-2CA6-432F-ACCF-DFBDDB1D5F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6236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
            <a:ext cx="9144000" cy="4400532"/>
          </a:xfrm>
        </p:spPr>
        <p:txBody>
          <a:bodyPr>
            <a:normAutofit/>
          </a:bodyPr>
          <a:lstStyle/>
          <a:p>
            <a:r>
              <a:rPr lang="vi-VN" sz="6600" b="1" i="0" dirty="0">
                <a:solidFill>
                  <a:srgbClr val="FFFF00"/>
                </a:solidFill>
                <a:effectLst/>
                <a:latin typeface="Arial" panose="020B0604020202020204" pitchFamily="34" charset="0"/>
              </a:rPr>
              <a:t>Ca nhập lễ</a:t>
            </a:r>
            <a:br>
              <a:rPr lang="vi-VN" sz="3200" b="0" i="0" dirty="0">
                <a:solidFill>
                  <a:srgbClr val="333333"/>
                </a:solidFill>
                <a:effectLst/>
                <a:latin typeface="Helvetica Neue"/>
              </a:rPr>
            </a:br>
            <a:r>
              <a:rPr lang="vi-VN" sz="4000" b="1" i="0" dirty="0">
                <a:solidFill>
                  <a:schemeClr val="bg1"/>
                </a:solidFill>
                <a:effectLst/>
                <a:latin typeface="Arial" panose="020B0604020202020204" pitchFamily="34" charset="0"/>
              </a:rPr>
              <a:t>Xin Chúa trở thành núi đá cho tôi trú ẩn, trở thành chiến lũy kiên cố để cứu độ tôi. Bởi Chúa là Đá Tảng, là chiến lũy của tôi, vì uy danh Chúa, Chúa sẽ dìu dắt và hướng dẫn tôi.</a:t>
            </a:r>
            <a:endParaRPr lang="vi-VN" sz="4000" b="1" i="0" dirty="0">
              <a:solidFill>
                <a:schemeClr val="bg1"/>
              </a:solidFill>
              <a:effectLst/>
              <a:latin typeface="Helvetica Neue"/>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D33F5-1C36-AF45-2957-81DFD585C634}"/>
              </a:ext>
            </a:extLst>
          </p:cNvPr>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a:extLst>
              <a:ext uri="{FF2B5EF4-FFF2-40B4-BE49-F238E27FC236}">
                <a16:creationId xmlns:a16="http://schemas.microsoft.com/office/drawing/2014/main" id="{84209F38-CBE3-2C4A-4655-6700C1A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EA12689E-79D4-9C22-27FF-E41D2C2EC6D7}"/>
              </a:ext>
            </a:extLst>
          </p:cNvPr>
          <p:cNvSpPr/>
          <p:nvPr/>
        </p:nvSpPr>
        <p:spPr>
          <a:xfrm>
            <a:off x="304800" y="285750"/>
            <a:ext cx="8610600" cy="2339102"/>
          </a:xfrm>
          <a:prstGeom prst="rect">
            <a:avLst/>
          </a:prstGeom>
        </p:spPr>
        <p:txBody>
          <a:bodyPr wrap="square">
            <a:spAutoFit/>
          </a:bodyPr>
          <a:lstStyle/>
          <a:p>
            <a:pPr algn="just"/>
            <a:r>
              <a:rPr lang="en-US" sz="6600" b="1" i="0" dirty="0" err="1">
                <a:solidFill>
                  <a:srgbClr val="FFFF00"/>
                </a:solidFill>
                <a:effectLst/>
                <a:latin typeface="Arial" panose="020B0604020202020204" pitchFamily="34" charset="0"/>
              </a:rPr>
              <a:t>Bài</a:t>
            </a:r>
            <a:r>
              <a:rPr lang="en-US" sz="6600" b="1" i="0" dirty="0">
                <a:solidFill>
                  <a:srgbClr val="FFFF00"/>
                </a:solidFill>
                <a:effectLst/>
                <a:latin typeface="Arial" panose="020B0604020202020204" pitchFamily="34" charset="0"/>
              </a:rPr>
              <a:t> </a:t>
            </a:r>
            <a:r>
              <a:rPr lang="en-US" sz="6600" b="1" i="0" dirty="0" err="1">
                <a:solidFill>
                  <a:srgbClr val="FFFF00"/>
                </a:solidFill>
                <a:effectLst/>
                <a:latin typeface="Arial" panose="020B0604020202020204" pitchFamily="34" charset="0"/>
              </a:rPr>
              <a:t>Ðọc</a:t>
            </a:r>
            <a:r>
              <a:rPr lang="en-US" sz="6600" b="1" i="0" dirty="0">
                <a:solidFill>
                  <a:srgbClr val="FFFF00"/>
                </a:solidFill>
                <a:effectLst/>
                <a:latin typeface="Arial" panose="020B0604020202020204" pitchFamily="34" charset="0"/>
              </a:rPr>
              <a:t> I: </a:t>
            </a:r>
            <a:r>
              <a:rPr lang="en-US" sz="4000" b="1" i="0" dirty="0">
                <a:solidFill>
                  <a:schemeClr val="bg1"/>
                </a:solidFill>
                <a:effectLst/>
                <a:latin typeface="Arial" panose="020B0604020202020204" pitchFamily="34" charset="0"/>
              </a:rPr>
              <a:t>St 4,1-15.25</a:t>
            </a:r>
            <a:endParaRPr lang="en-US" sz="4000" b="1" i="0" dirty="0">
              <a:solidFill>
                <a:schemeClr val="bg1"/>
              </a:solidFill>
              <a:effectLst/>
              <a:latin typeface="Helvetica Neue"/>
            </a:endParaRPr>
          </a:p>
          <a:p>
            <a:pPr algn="just"/>
            <a:r>
              <a:rPr lang="en-US" sz="4000" b="1" i="0" dirty="0">
                <a:solidFill>
                  <a:schemeClr val="bg1"/>
                </a:solidFill>
                <a:effectLst/>
                <a:latin typeface="Arial" panose="020B0604020202020204" pitchFamily="34" charset="0"/>
              </a:rPr>
              <a:t>“</a:t>
            </a:r>
            <a:r>
              <a:rPr lang="en-US" sz="4000" b="1" i="1" dirty="0">
                <a:solidFill>
                  <a:schemeClr val="bg1"/>
                </a:solidFill>
                <a:effectLst/>
                <a:latin typeface="Arial" panose="020B0604020202020204" pitchFamily="34" charset="0"/>
              </a:rPr>
              <a:t>Cain </a:t>
            </a:r>
            <a:r>
              <a:rPr lang="en-US" sz="4000" b="1" i="1" dirty="0" err="1">
                <a:solidFill>
                  <a:schemeClr val="bg1"/>
                </a:solidFill>
                <a:effectLst/>
                <a:latin typeface="Arial" panose="020B0604020202020204" pitchFamily="34" charset="0"/>
              </a:rPr>
              <a:t>xông</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vào</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giết</a:t>
            </a:r>
            <a:r>
              <a:rPr lang="en-US" sz="4000" b="1" i="1" dirty="0">
                <a:solidFill>
                  <a:schemeClr val="bg1"/>
                </a:solidFill>
                <a:effectLst/>
                <a:latin typeface="Arial" panose="020B0604020202020204" pitchFamily="34" charset="0"/>
              </a:rPr>
              <a:t> Abel </a:t>
            </a:r>
            <a:r>
              <a:rPr lang="en-US" sz="4000" b="1" i="1" dirty="0" err="1">
                <a:solidFill>
                  <a:schemeClr val="bg1"/>
                </a:solidFill>
                <a:effectLst/>
                <a:latin typeface="Arial" panose="020B0604020202020204" pitchFamily="34" charset="0"/>
              </a:rPr>
              <a:t>em</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mình</a:t>
            </a:r>
            <a:r>
              <a:rPr lang="en-US" sz="4000" b="1" i="1" dirty="0">
                <a:solidFill>
                  <a:schemeClr val="bg1"/>
                </a:solidFill>
                <a:effectLst/>
                <a:latin typeface="Arial" panose="020B0604020202020204" pitchFamily="34" charset="0"/>
              </a:rPr>
              <a:t>”.</a:t>
            </a:r>
            <a:endParaRPr lang="en-US" sz="4000" b="1" i="0" dirty="0">
              <a:solidFill>
                <a:schemeClr val="bg1"/>
              </a:solidFill>
              <a:effectLst/>
              <a:latin typeface="Helvetica Neue"/>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nn-NO" sz="6600" b="0" i="0" dirty="0">
                <a:solidFill>
                  <a:srgbClr val="FFFF00"/>
                </a:solidFill>
                <a:effectLst/>
                <a:latin typeface="Arial" panose="020B0604020202020204" pitchFamily="34" charset="0"/>
              </a:rPr>
              <a:t>Ðáp Ca: </a:t>
            </a:r>
            <a:br>
              <a:rPr lang="nn-NO" sz="6600" b="0" i="0" dirty="0">
                <a:solidFill>
                  <a:srgbClr val="FFFF00"/>
                </a:solidFill>
                <a:effectLst/>
                <a:latin typeface="Arial" panose="020B0604020202020204" pitchFamily="34" charset="0"/>
              </a:rPr>
            </a:br>
            <a:r>
              <a:rPr lang="nn-NO" sz="4000" b="1" i="0" dirty="0">
                <a:solidFill>
                  <a:schemeClr val="bg1"/>
                </a:solidFill>
                <a:effectLst/>
                <a:latin typeface="Arial" panose="020B0604020202020204" pitchFamily="34" charset="0"/>
              </a:rPr>
              <a:t>Tv 49, 1 và 8. 16bc-17. 20-21</a:t>
            </a:r>
            <a:br>
              <a:rPr lang="en-US" sz="4000" b="1" i="0" dirty="0">
                <a:solidFill>
                  <a:schemeClr val="bg1"/>
                </a:solidFill>
                <a:effectLst/>
                <a:latin typeface="Helvetica Neue"/>
              </a:rPr>
            </a:br>
            <a:r>
              <a:rPr lang="en-US" sz="4000" b="1" i="0" dirty="0" err="1">
                <a:solidFill>
                  <a:schemeClr val="bg1"/>
                </a:solidFill>
                <a:effectLst/>
                <a:latin typeface="Arial" panose="020B0604020202020204" pitchFamily="34" charset="0"/>
              </a:rPr>
              <a:t>Ðáp</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Hãy</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hiến</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dâng</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Thiên</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Chúa</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lời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khen</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ngợi</a:t>
            </a:r>
            <a:br>
              <a:rPr lang="en-US" sz="4800" b="0" i="0" dirty="0">
                <a:solidFill>
                  <a:schemeClr val="bg1"/>
                </a:solidFill>
                <a:effectLst/>
                <a:latin typeface="Helvetica Neue"/>
              </a:rPr>
            </a:br>
            <a:endParaRPr lang="en-US" sz="48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3349"/>
            <a:ext cx="8534400" cy="5143499"/>
          </a:xfrm>
        </p:spPr>
        <p:txBody>
          <a:bodyPr>
            <a:noAutofit/>
          </a:bodyPr>
          <a:lstStyle/>
          <a:p>
            <a:pPr algn="just"/>
            <a:r>
              <a:rPr lang="vi-VN" b="1" i="0" dirty="0">
                <a:solidFill>
                  <a:srgbClr val="FFFF00"/>
                </a:solidFill>
                <a:effectLst/>
                <a:latin typeface="Arial" panose="020B0604020202020204" pitchFamily="34" charset="0"/>
              </a:rPr>
              <a:t>Alleluia – Alleluia </a:t>
            </a:r>
            <a:r>
              <a:rPr lang="vi-VN" b="1" i="0" dirty="0">
                <a:solidFill>
                  <a:schemeClr val="bg1"/>
                </a:solidFill>
                <a:effectLst/>
                <a:latin typeface="Arial" panose="020B0604020202020204" pitchFamily="34" charset="0"/>
              </a:rPr>
              <a:t>– Chúa phán: “Thầy gọi các con là bạn hữu, vì tất cả những gì Thầy đã nghe biết nơi Cha Thầy, thì Thầy đã cho các con biết – </a:t>
            </a:r>
            <a:r>
              <a:rPr lang="vi-VN"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a:p>
        </p:txBody>
      </p:sp>
      <p:pic>
        <p:nvPicPr>
          <p:cNvPr id="4" name="Picture 2" descr="t2 t6 TN">
            <a:extLst>
              <a:ext uri="{FF2B5EF4-FFF2-40B4-BE49-F238E27FC236}">
                <a16:creationId xmlns:a16="http://schemas.microsoft.com/office/drawing/2014/main" id="{26F28288-2CA6-432F-ACCF-DFBDDB1D5F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831797-6347-4DA4-8503-FFF0432DF2C9}"/>
              </a:ext>
            </a:extLst>
          </p:cNvPr>
          <p:cNvSpPr txBox="1"/>
          <p:nvPr/>
        </p:nvSpPr>
        <p:spPr>
          <a:xfrm>
            <a:off x="4724400" y="2952750"/>
            <a:ext cx="4267200" cy="461665"/>
          </a:xfrm>
          <a:prstGeom prst="rect">
            <a:avLst/>
          </a:prstGeom>
          <a:noFill/>
        </p:spPr>
        <p:txBody>
          <a:bodyPr wrap="square">
            <a:spAutoFit/>
          </a:bodyPr>
          <a:lstStyle/>
          <a:p>
            <a:r>
              <a:rPr lang="en-US" sz="2400" b="1" i="0" dirty="0">
                <a:solidFill>
                  <a:srgbClr val="FFFF00"/>
                </a:solidFill>
                <a:effectLst/>
                <a:latin typeface="Arial" panose="020B0604020202020204" pitchFamily="34" charset="0"/>
              </a:rPr>
              <a:t>PHÚC ÂM: Mc 8, 11-13</a:t>
            </a:r>
            <a:endParaRPr lang="en-US" sz="2400" b="1" dirty="0">
              <a:solidFill>
                <a:srgbClr val="FFFF00"/>
              </a:solidFill>
            </a:endParaRPr>
          </a:p>
        </p:txBody>
      </p:sp>
    </p:spTree>
    <p:extLst>
      <p:ext uri="{BB962C8B-B14F-4D97-AF65-F5344CB8AC3E}">
        <p14:creationId xmlns:p14="http://schemas.microsoft.com/office/powerpoint/2010/main" val="15827035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28651"/>
            <a:ext cx="9144000" cy="5143499"/>
          </a:xfrm>
        </p:spPr>
        <p:txBody>
          <a:bodyPr>
            <a:normAutofit fontScale="90000"/>
          </a:bodyPr>
          <a:lstStyle/>
          <a:p>
            <a:r>
              <a:rPr lang="en-US" sz="7200" b="1" dirty="0">
                <a:solidFill>
                  <a:srgbClr val="FFFF00"/>
                </a:solidFill>
                <a:effectLst/>
                <a:latin typeface="Arial" panose="020B0604020202020204" pitchFamily="34" charset="0"/>
                <a:cs typeface="Arial" panose="020B0604020202020204" pitchFamily="34" charset="0"/>
              </a:rPr>
              <a:t>Ca </a:t>
            </a:r>
            <a:r>
              <a:rPr lang="en-US" sz="7200" b="1" dirty="0" err="1">
                <a:solidFill>
                  <a:srgbClr val="FFFF00"/>
                </a:solidFill>
                <a:effectLst/>
                <a:latin typeface="Arial" panose="020B0604020202020204" pitchFamily="34" charset="0"/>
                <a:cs typeface="Arial" panose="020B0604020202020204" pitchFamily="34" charset="0"/>
              </a:rPr>
              <a:t>hiệp</a:t>
            </a:r>
            <a:r>
              <a:rPr lang="en-US" sz="7200" b="1" dirty="0">
                <a:solidFill>
                  <a:srgbClr val="FFFF00"/>
                </a:solidFill>
                <a:effectLst/>
                <a:latin typeface="Arial" panose="020B0604020202020204" pitchFamily="34" charset="0"/>
                <a:cs typeface="Arial" panose="020B0604020202020204" pitchFamily="34" charset="0"/>
              </a:rPr>
              <a:t> </a:t>
            </a:r>
            <a:r>
              <a:rPr lang="en-US" sz="7200" b="1" dirty="0" err="1">
                <a:solidFill>
                  <a:srgbClr val="FFFF00"/>
                </a:solidFill>
                <a:effectLst/>
                <a:latin typeface="Arial" panose="020B0604020202020204" pitchFamily="34" charset="0"/>
                <a:cs typeface="Arial" panose="020B0604020202020204" pitchFamily="34" charset="0"/>
              </a:rPr>
              <a:t>lễ</a:t>
            </a:r>
            <a:br>
              <a:rPr lang="en-US" sz="7200" b="1" dirty="0">
                <a:solidFill>
                  <a:srgbClr val="FFFF00"/>
                </a:solidFill>
                <a:effectLst/>
                <a:latin typeface="+mj-lt"/>
                <a:cs typeface="Times New Roman" pitchFamily="18" charset="0"/>
              </a:rPr>
            </a:br>
            <a:br>
              <a:rPr lang="vi-VN" sz="1600" b="0" i="0" dirty="0">
                <a:solidFill>
                  <a:srgbClr val="333333"/>
                </a:solidFill>
                <a:effectLst/>
                <a:latin typeface="Helvetica Neue"/>
              </a:rPr>
            </a:br>
            <a:r>
              <a:rPr lang="vi-VN" b="1" i="0" dirty="0">
                <a:solidFill>
                  <a:schemeClr val="bg1"/>
                </a:solidFill>
                <a:effectLst/>
                <a:latin typeface="Arial" panose="020B0604020202020204" pitchFamily="34" charset="0"/>
              </a:rPr>
              <a:t>Họ đã ăn no phỉ hoàn toàn, và Chúa đã cho họ thoả lòng ao ước, nhưng họ vẫn chưa hết thèm thuồng.</a:t>
            </a:r>
            <a:br>
              <a:rPr lang="vi-VN" b="1" i="0" dirty="0">
                <a:solidFill>
                  <a:schemeClr val="bg1"/>
                </a:solidFill>
                <a:effectLst/>
                <a:latin typeface="Helvetica Neue"/>
              </a:rPr>
            </a:br>
            <a:br>
              <a:rPr lang="en-US" sz="4800" b="0" dirty="0">
                <a:solidFill>
                  <a:schemeClr val="bg1"/>
                </a:solidFill>
                <a:effectLst/>
                <a:latin typeface="+mj-lt"/>
                <a:cs typeface="Times New Roman" pitchFamily="18" charset="0"/>
              </a:rPr>
            </a:br>
            <a:br>
              <a:rPr lang="en-US" sz="4000" b="0" dirty="0">
                <a:solidFill>
                  <a:schemeClr val="bg1"/>
                </a:solidFill>
                <a:effectLst/>
                <a:latin typeface="+mj-lt"/>
                <a:cs typeface="Times New Roman" pitchFamily="18" charset="0"/>
              </a:rPr>
            </a:b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TotalTime>
  <Words>183</Words>
  <Application>Microsoft Office PowerPoint</Application>
  <PresentationFormat>On-screen Show (16:9)</PresentationFormat>
  <Paragraphs>14</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Ca nhập lễ Xin Chúa trở thành núi đá cho tôi trú ẩn, trở thành chiến lũy kiên cố để cứu độ tôi. Bởi Chúa là Đá Tảng, là chiến lũy của tôi, vì uy danh Chúa, Chúa sẽ dìu dắt và hướng dẫn tôi.</vt:lpstr>
      <vt:lpstr>PowerPoint Presentation</vt:lpstr>
      <vt:lpstr>Ðáp Ca:  Tv 49, 1 và 8. 16bc-17. 20-21 Ðáp: Hãy hiến dâng Thiên Chúa lời khen ngợi </vt:lpstr>
      <vt:lpstr>Alleluia – Alleluia – Chúa phán: “Thầy gọi các con là bạn hữu, vì tất cả những gì Thầy đã nghe biết nơi Cha Thầy, thì Thầy đã cho các con biết – Alleluia.</vt:lpstr>
      <vt:lpstr>PowerPoint Presentation</vt:lpstr>
      <vt:lpstr>PowerPoint Presentation</vt:lpstr>
      <vt:lpstr>Ca hiệp lễ  Họ đã ăn no phỉ hoàn toàn, và Chúa đã cho họ thoả lòng ao ước, nhưng họ vẫn chưa hết thèm thuồng.   </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131</cp:revision>
  <dcterms:created xsi:type="dcterms:W3CDTF">2021-12-05T01:20:54Z</dcterms:created>
  <dcterms:modified xsi:type="dcterms:W3CDTF">2025-02-12T11:25:00Z</dcterms:modified>
</cp:coreProperties>
</file>