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notesMasterIdLst>
    <p:notesMasterId r:id="rId15"/>
  </p:notesMasterIdLst>
  <p:sldIdLst>
    <p:sldId id="256" r:id="rId4"/>
    <p:sldId id="358" r:id="rId5"/>
    <p:sldId id="387" r:id="rId6"/>
    <p:sldId id="370" r:id="rId7"/>
    <p:sldId id="463" r:id="rId8"/>
    <p:sldId id="479" r:id="rId9"/>
    <p:sldId id="461" r:id="rId10"/>
    <p:sldId id="414" r:id="rId11"/>
    <p:sldId id="422" r:id="rId12"/>
    <p:sldId id="433" r:id="rId13"/>
    <p:sldId id="480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860" y="3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DE4D-090A-48C9-99B7-0BB1FB5F858F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4401-F08B-4ACC-99CD-2533AB8AC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3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4401-F08B-4ACC-99CD-2533AB8AC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1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t2 t7 PS">
            <a:extLst>
              <a:ext uri="{FF2B5EF4-FFF2-40B4-BE49-F238E27FC236}">
                <a16:creationId xmlns:a16="http://schemas.microsoft.com/office/drawing/2014/main" id="{4A35E132-80F9-47EE-860E-586199B77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61B2D2-20DE-4C97-A5B9-B6970CBD3D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D550A9-E031-4B45-8F59-8AF69037924C}"/>
              </a:ext>
            </a:extLst>
          </p:cNvPr>
          <p:cNvSpPr txBox="1"/>
          <p:nvPr/>
        </p:nvSpPr>
        <p:spPr>
          <a:xfrm>
            <a:off x="3505200" y="3105150"/>
            <a:ext cx="5410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HAI TUẦN VII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t2 t7 PS">
            <a:extLst>
              <a:ext uri="{FF2B5EF4-FFF2-40B4-BE49-F238E27FC236}">
                <a16:creationId xmlns:a16="http://schemas.microsoft.com/office/drawing/2014/main" id="{4A35E132-80F9-47EE-860E-586199B77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61B2D2-20DE-4C97-A5B9-B6970CBD3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D550A9-E031-4B45-8F59-8AF69037924C}"/>
              </a:ext>
            </a:extLst>
          </p:cNvPr>
          <p:cNvSpPr txBox="1"/>
          <p:nvPr/>
        </p:nvSpPr>
        <p:spPr>
          <a:xfrm>
            <a:off x="3505200" y="3105150"/>
            <a:ext cx="5410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HAI TUẦN VII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7754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8600" y="134791"/>
            <a:ext cx="9144000" cy="760559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323850" y="971550"/>
            <a:ext cx="84963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 con sẽ nhận được sức mạnh của Thánh Thần ngự xuống trên các con, và các con sẽ nên chứng nhân cho Thầy đến tận cùng trái đất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09550"/>
            <a:ext cx="88392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19, 1-8</a:t>
            </a:r>
            <a:b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vi-VN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“Anh em tin mà đã nhận Thánh Thần chưa?”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76550"/>
            <a:ext cx="4724400" cy="226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352800" y="438150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1600200" y="1504950"/>
            <a:ext cx="6553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67, 2-3. 4-5ac. 6-7ab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09801"/>
            <a:ext cx="7467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Chư quốc trần ai, hãy ca khen Thiên Chúa</a:t>
            </a:r>
            <a:endParaRPr lang="en-US" b="1" i="1" dirty="0">
              <a:solidFill>
                <a:srgbClr val="C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C60AD3-1509-46E1-9202-2209278CD1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4171950"/>
            <a:ext cx="88582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1447800" y="285750"/>
            <a:ext cx="6248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Mt 28, 19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20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tận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68F5BC-AE6E-4715-9C24-7E69D9FE2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248150"/>
            <a:ext cx="80962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t2 t7 PS">
            <a:extLst>
              <a:ext uri="{FF2B5EF4-FFF2-40B4-BE49-F238E27FC236}">
                <a16:creationId xmlns:a16="http://schemas.microsoft.com/office/drawing/2014/main" id="{4A35E132-80F9-47EE-860E-586199B77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61B2D2-20DE-4C97-A5B9-B6970CBD3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D550A9-E031-4B45-8F59-8AF69037924C}"/>
              </a:ext>
            </a:extLst>
          </p:cNvPr>
          <p:cNvSpPr txBox="1"/>
          <p:nvPr/>
        </p:nvSpPr>
        <p:spPr>
          <a:xfrm>
            <a:off x="3505200" y="2876550"/>
            <a:ext cx="5410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Phúc Âm: Ga 16, 29-33</a:t>
            </a:r>
            <a:endParaRPr lang="en-US" sz="36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41677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Dâng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81000" y="438150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533400" y="1504950"/>
            <a:ext cx="8458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bỏ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mồ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côi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192</Words>
  <Application>Microsoft Office PowerPoint</Application>
  <PresentationFormat>On-screen Show (16:9)</PresentationFormat>
  <Paragraphs>16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19, 1-8 “Anh em tin mà đã nhận Thánh Thần chưa?” Bài trích sách Công vụ Tông Đồ.</vt:lpstr>
      <vt:lpstr>Ðáp: Chư quốc trần ai, hãy ca khen Thiên Chúa</vt:lpstr>
      <vt:lpstr>Alleluia, alleluia! – Chúa phán: “Các con hãy đi giảng dạy muôn dân: Thầy sẽ ở cùng các con mọi ngày cho đến tận thế”.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27</cp:revision>
  <dcterms:created xsi:type="dcterms:W3CDTF">2025-03-12T05:53:40Z</dcterms:created>
  <dcterms:modified xsi:type="dcterms:W3CDTF">2025-05-31T03:30:26Z</dcterms:modified>
</cp:coreProperties>
</file>