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0" r:id="rId6"/>
    <p:sldId id="316" r:id="rId7"/>
    <p:sldId id="1029" r:id="rId8"/>
    <p:sldId id="1056" r:id="rId9"/>
    <p:sldId id="426" r:id="rId10"/>
    <p:sldId id="1063" r:id="rId11"/>
    <p:sldId id="1046" r:id="rId12"/>
    <p:sldId id="346" r:id="rId13"/>
    <p:sldId id="445" r:id="rId14"/>
    <p:sldId id="1064"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2/14/2025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393716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1787173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188424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2/14/2025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2/14/2025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AE6CE8B-9567-4988-B13B-8D4A9D5EDB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1789"/>
          </a:xfrm>
        </p:spPr>
      </p:pic>
      <p:pic>
        <p:nvPicPr>
          <p:cNvPr id="7" name="Picture 6">
            <a:extLst>
              <a:ext uri="{FF2B5EF4-FFF2-40B4-BE49-F238E27FC236}">
                <a16:creationId xmlns:a16="http://schemas.microsoft.com/office/drawing/2014/main" id="{5E24358F-38DD-473E-AFDB-8ECB9CB32F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971" y="285750"/>
            <a:ext cx="1038225" cy="1038225"/>
          </a:xfrm>
          <a:prstGeom prst="rect">
            <a:avLst/>
          </a:prstGeom>
        </p:spPr>
      </p:pic>
    </p:spTree>
    <p:extLst>
      <p:ext uri="{BB962C8B-B14F-4D97-AF65-F5344CB8AC3E}">
        <p14:creationId xmlns:p14="http://schemas.microsoft.com/office/powerpoint/2010/main" val="3687723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AE6CE8B-9567-4988-B13B-8D4A9D5EDB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1789"/>
          </a:xfrm>
        </p:spPr>
      </p:pic>
      <p:pic>
        <p:nvPicPr>
          <p:cNvPr id="7" name="Picture 6">
            <a:extLst>
              <a:ext uri="{FF2B5EF4-FFF2-40B4-BE49-F238E27FC236}">
                <a16:creationId xmlns:a16="http://schemas.microsoft.com/office/drawing/2014/main" id="{5E24358F-38DD-473E-AFDB-8ECB9CB32F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971" y="285750"/>
            <a:ext cx="1038225" cy="1038225"/>
          </a:xfrm>
          <a:prstGeom prst="rect">
            <a:avLst/>
          </a:prstGeom>
        </p:spPr>
      </p:pic>
    </p:spTree>
    <p:extLst>
      <p:ext uri="{BB962C8B-B14F-4D97-AF65-F5344CB8AC3E}">
        <p14:creationId xmlns:p14="http://schemas.microsoft.com/office/powerpoint/2010/main" val="6048252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33350"/>
            <a:ext cx="8610600" cy="4400532"/>
          </a:xfrm>
        </p:spPr>
        <p:txBody>
          <a:bodyPr>
            <a:normAutofit fontScale="90000"/>
          </a:bodyPr>
          <a:lstStyle/>
          <a:p>
            <a:r>
              <a:rPr lang="vi-VN" sz="6600" b="1" i="0" dirty="0">
                <a:solidFill>
                  <a:srgbClr val="FFFF00"/>
                </a:solidFill>
                <a:effectLst/>
                <a:latin typeface="Arial" panose="020B0604020202020204" pitchFamily="34" charset="0"/>
              </a:rPr>
              <a:t>Ca nhập lễ</a:t>
            </a:r>
            <a:br>
              <a:rPr lang="vi-VN" sz="3200" b="0" i="0" dirty="0">
                <a:solidFill>
                  <a:srgbClr val="333333"/>
                </a:solidFill>
                <a:effectLst/>
                <a:latin typeface="Helvetica Neue"/>
              </a:rPr>
            </a:br>
            <a:r>
              <a:rPr lang="vi-VN" b="1" i="0" dirty="0">
                <a:solidFill>
                  <a:schemeClr val="bg1"/>
                </a:solidFill>
                <a:effectLst/>
                <a:latin typeface="Arial" panose="020B0604020202020204" pitchFamily="34" charset="0"/>
              </a:rPr>
              <a:t>Lạy Chúa, tôi đã tin cậy vào đức từ bi của Chúa. Xin cho lòng tôi hân hoan vì ơn Chúa cứu độ, tôi sẽ hát mừng Chúa, vì Chúa ban ân huệ cho tôi.</a:t>
            </a:r>
            <a:endParaRPr lang="vi-VN" b="1" i="0" dirty="0">
              <a:solidFill>
                <a:schemeClr val="bg1"/>
              </a:solidFill>
              <a:effectLst/>
              <a:latin typeface="Helvetica Neue"/>
            </a:endParaRPr>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628"/>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304800" y="285750"/>
            <a:ext cx="8610600" cy="2339102"/>
          </a:xfrm>
          <a:prstGeom prst="rect">
            <a:avLst/>
          </a:prstGeom>
        </p:spPr>
        <p:txBody>
          <a:bodyPr wrap="square">
            <a:spAutoFit/>
          </a:bodyPr>
          <a:lstStyle/>
          <a:p>
            <a:pPr algn="just"/>
            <a:r>
              <a:rPr lang="en-US" sz="6600" b="1" i="0" dirty="0" err="1">
                <a:solidFill>
                  <a:srgbClr val="FFFF00"/>
                </a:solidFill>
                <a:effectLst/>
                <a:latin typeface="Arial" panose="020B0604020202020204" pitchFamily="34" charset="0"/>
              </a:rPr>
              <a:t>Bài</a:t>
            </a:r>
            <a:r>
              <a:rPr lang="en-US" sz="6600" b="1" i="0" dirty="0">
                <a:solidFill>
                  <a:srgbClr val="FFFF00"/>
                </a:solidFill>
                <a:effectLst/>
                <a:latin typeface="Arial" panose="020B0604020202020204" pitchFamily="34" charset="0"/>
              </a:rPr>
              <a:t> </a:t>
            </a:r>
            <a:r>
              <a:rPr lang="en-US" sz="6600" b="1" i="0" dirty="0" err="1">
                <a:solidFill>
                  <a:srgbClr val="FFFF00"/>
                </a:solidFill>
                <a:effectLst/>
                <a:latin typeface="Arial" panose="020B0604020202020204" pitchFamily="34" charset="0"/>
              </a:rPr>
              <a:t>Ðọc</a:t>
            </a:r>
            <a:r>
              <a:rPr lang="en-US" sz="6600" b="1" i="0" dirty="0">
                <a:solidFill>
                  <a:srgbClr val="FFFF00"/>
                </a:solidFill>
                <a:effectLst/>
                <a:latin typeface="Arial" panose="020B0604020202020204" pitchFamily="34" charset="0"/>
              </a:rPr>
              <a:t> I: </a:t>
            </a:r>
            <a:r>
              <a:rPr lang="en-US" sz="4000" b="1" i="0" dirty="0" err="1">
                <a:solidFill>
                  <a:schemeClr val="bg1"/>
                </a:solidFill>
                <a:effectLst/>
                <a:latin typeface="Arial" panose="020B0604020202020204" pitchFamily="34" charset="0"/>
              </a:rPr>
              <a:t>Hc</a:t>
            </a:r>
            <a:r>
              <a:rPr lang="en-US" sz="4000" b="1" i="0" dirty="0">
                <a:solidFill>
                  <a:schemeClr val="bg1"/>
                </a:solidFill>
                <a:effectLst/>
                <a:latin typeface="Arial" panose="020B0604020202020204" pitchFamily="34" charset="0"/>
              </a:rPr>
              <a:t> 1, 1-10</a:t>
            </a:r>
            <a:endParaRPr lang="en-US" sz="4000" b="1" i="0" dirty="0">
              <a:solidFill>
                <a:schemeClr val="bg1"/>
              </a:solidFill>
              <a:effectLst/>
              <a:latin typeface="Helvetica Neue"/>
            </a:endParaRPr>
          </a:p>
          <a:p>
            <a:pPr algn="just"/>
            <a:r>
              <a:rPr lang="vi-VN" sz="4000" b="1" i="1" dirty="0">
                <a:solidFill>
                  <a:schemeClr val="bg1"/>
                </a:solidFill>
                <a:effectLst/>
                <a:latin typeface="Arial" panose="020B0604020202020204" pitchFamily="34" charset="0"/>
              </a:rPr>
              <a:t>“Sự khôn ngoan được tác tạo trước mọi loài”.</a:t>
            </a:r>
            <a:endParaRPr lang="en-US" sz="4000" b="1" i="0" dirty="0">
              <a:solidFill>
                <a:schemeClr val="bg1"/>
              </a:solidFill>
              <a:effectLst/>
              <a:latin typeface="Helvetica Neue"/>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nn-NO" sz="6600" b="0" i="0" dirty="0">
                <a:solidFill>
                  <a:srgbClr val="FFFF00"/>
                </a:solidFill>
                <a:effectLst/>
                <a:latin typeface="Arial" panose="020B0604020202020204" pitchFamily="34" charset="0"/>
              </a:rPr>
              <a:t>Ðáp Ca: </a:t>
            </a:r>
            <a:br>
              <a:rPr lang="nn-NO" sz="6600" b="0" i="0" dirty="0">
                <a:solidFill>
                  <a:srgbClr val="FFFF00"/>
                </a:solidFill>
                <a:effectLst/>
                <a:latin typeface="Arial" panose="020B0604020202020204" pitchFamily="34" charset="0"/>
              </a:rPr>
            </a:br>
            <a:r>
              <a:rPr lang="de-DE" sz="4000" b="1" i="0" dirty="0">
                <a:solidFill>
                  <a:schemeClr val="bg1"/>
                </a:solidFill>
                <a:effectLst/>
                <a:latin typeface="Arial" panose="020B0604020202020204" pitchFamily="34" charset="0"/>
              </a:rPr>
              <a:t>Tv 92, 1ab. 1c-2. 5</a:t>
            </a:r>
            <a:br>
              <a:rPr lang="en-US" sz="4000" b="1" i="0" dirty="0">
                <a:solidFill>
                  <a:schemeClr val="bg1"/>
                </a:solidFill>
                <a:effectLst/>
                <a:latin typeface="Helvetica Neue"/>
              </a:rPr>
            </a:br>
            <a:r>
              <a:rPr lang="en-US" sz="4000" b="1" i="0" dirty="0" err="1">
                <a:solidFill>
                  <a:schemeClr val="bg1"/>
                </a:solidFill>
                <a:effectLst/>
                <a:latin typeface="Arial" panose="020B0604020202020204" pitchFamily="34" charset="0"/>
              </a:rPr>
              <a:t>Ðáp</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Hãy</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hiến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dâng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Thiên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lời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khen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ngợi</a:t>
            </a:r>
            <a:br>
              <a:rPr lang="en-US" sz="4800" b="0" i="0" dirty="0">
                <a:solidFill>
                  <a:schemeClr val="bg1"/>
                </a:solidFill>
                <a:effectLst/>
                <a:latin typeface="Helvetica Neue"/>
              </a:rPr>
            </a:br>
            <a:endParaRPr lang="en-US" sz="4800"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49"/>
            <a:ext cx="8534400" cy="5143499"/>
          </a:xfrm>
        </p:spPr>
        <p:txBody>
          <a:bodyPr>
            <a:noAutofit/>
          </a:bodyPr>
          <a:lstStyle/>
          <a:p>
            <a:pPr algn="just"/>
            <a:r>
              <a:rPr lang="vi-VN" b="1" i="0" dirty="0">
                <a:solidFill>
                  <a:srgbClr val="FFFF00"/>
                </a:solidFill>
                <a:effectLst/>
                <a:latin typeface="Arial" panose="020B0604020202020204" pitchFamily="34" charset="0"/>
              </a:rPr>
              <a:t>Alleluia – Alleluia </a:t>
            </a:r>
            <a:r>
              <a:rPr lang="vi-VN" b="1" i="0" dirty="0">
                <a:solidFill>
                  <a:schemeClr val="bg1"/>
                </a:solidFill>
                <a:effectLst/>
                <a:latin typeface="Arial" panose="020B0604020202020204" pitchFamily="34" charset="0"/>
              </a:rPr>
              <a:t>– Lạy Chúa, xin dạy bảo con về lối bước của Chúa và xin hướng dẫn con trong chân lý của Ngài.</a:t>
            </a:r>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AE6CE8B-9567-4988-B13B-8D4A9D5EDB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1789"/>
          </a:xfrm>
        </p:spPr>
      </p:pic>
      <p:pic>
        <p:nvPicPr>
          <p:cNvPr id="7" name="Picture 6">
            <a:extLst>
              <a:ext uri="{FF2B5EF4-FFF2-40B4-BE49-F238E27FC236}">
                <a16:creationId xmlns:a16="http://schemas.microsoft.com/office/drawing/2014/main" id="{5E24358F-38DD-473E-AFDB-8ECB9CB32F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971" y="285750"/>
            <a:ext cx="1038225" cy="1038225"/>
          </a:xfrm>
          <a:prstGeom prst="rect">
            <a:avLst/>
          </a:prstGeom>
        </p:spPr>
      </p:pic>
      <p:sp>
        <p:nvSpPr>
          <p:cNvPr id="6" name="TextBox 5">
            <a:extLst>
              <a:ext uri="{FF2B5EF4-FFF2-40B4-BE49-F238E27FC236}">
                <a16:creationId xmlns:a16="http://schemas.microsoft.com/office/drawing/2014/main" id="{025D8D0B-1BDE-435F-9664-2CBEA2282D0E}"/>
              </a:ext>
            </a:extLst>
          </p:cNvPr>
          <p:cNvSpPr txBox="1"/>
          <p:nvPr/>
        </p:nvSpPr>
        <p:spPr>
          <a:xfrm>
            <a:off x="3352800" y="3181350"/>
            <a:ext cx="4648840" cy="461665"/>
          </a:xfrm>
          <a:prstGeom prst="rect">
            <a:avLst/>
          </a:prstGeom>
          <a:noFill/>
        </p:spPr>
        <p:txBody>
          <a:bodyPr wrap="square">
            <a:spAutoFit/>
          </a:bodyPr>
          <a:lstStyle/>
          <a:p>
            <a:r>
              <a:rPr lang="en-US" sz="2400" b="1" i="0" dirty="0">
                <a:solidFill>
                  <a:srgbClr val="FFFF00"/>
                </a:solidFill>
                <a:effectLst/>
                <a:latin typeface="Arial" panose="020B0604020202020204" pitchFamily="34" charset="0"/>
              </a:rPr>
              <a:t>PHÚC ÂM: Mc 9, 13-29</a:t>
            </a:r>
            <a:endParaRPr lang="en-US" sz="2400" b="1" dirty="0">
              <a:solidFill>
                <a:srgbClr val="FFFF00"/>
              </a:solidFill>
            </a:endParaRPr>
          </a:p>
        </p:txBody>
      </p:sp>
    </p:spTree>
    <p:extLst>
      <p:ext uri="{BB962C8B-B14F-4D97-AF65-F5344CB8AC3E}">
        <p14:creationId xmlns:p14="http://schemas.microsoft.com/office/powerpoint/2010/main" val="2610360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28651"/>
            <a:ext cx="8305800" cy="5143499"/>
          </a:xfrm>
        </p:spPr>
        <p:txBody>
          <a:bodyPr>
            <a:normAutofit fontScale="90000"/>
          </a:bodyPr>
          <a:lstStyle/>
          <a:p>
            <a:r>
              <a:rPr lang="en-US" sz="7200" b="1" dirty="0">
                <a:solidFill>
                  <a:srgbClr val="FFFF00"/>
                </a:solidFill>
                <a:effectLst/>
                <a:latin typeface="Arial" panose="020B0604020202020204" pitchFamily="34" charset="0"/>
                <a:cs typeface="Arial" panose="020B0604020202020204" pitchFamily="34" charset="0"/>
              </a:rPr>
              <a:t>Ca </a:t>
            </a:r>
            <a:r>
              <a:rPr lang="en-US" sz="7200" b="1" dirty="0" err="1">
                <a:solidFill>
                  <a:srgbClr val="FFFF00"/>
                </a:solidFill>
                <a:effectLst/>
                <a:latin typeface="Arial" panose="020B0604020202020204" pitchFamily="34" charset="0"/>
                <a:cs typeface="Arial" panose="020B0604020202020204" pitchFamily="34" charset="0"/>
              </a:rPr>
              <a:t>hiệp</a:t>
            </a:r>
            <a:r>
              <a:rPr lang="en-US" sz="7200" b="1" dirty="0">
                <a:solidFill>
                  <a:srgbClr val="FFFF00"/>
                </a:solidFill>
                <a:effectLst/>
                <a:latin typeface="Arial" panose="020B0604020202020204" pitchFamily="34" charset="0"/>
                <a:cs typeface="Arial" panose="020B0604020202020204" pitchFamily="34" charset="0"/>
              </a:rPr>
              <a:t> </a:t>
            </a:r>
            <a:r>
              <a:rPr lang="en-US" sz="7200" b="1" dirty="0" err="1">
                <a:solidFill>
                  <a:srgbClr val="FFFF00"/>
                </a:solidFill>
                <a:effectLst/>
                <a:latin typeface="Arial" panose="020B0604020202020204" pitchFamily="34" charset="0"/>
                <a:cs typeface="Arial" panose="020B0604020202020204" pitchFamily="34" charset="0"/>
              </a:rPr>
              <a:t>lễ</a:t>
            </a:r>
            <a:br>
              <a:rPr lang="en-US" sz="7200" b="1" dirty="0">
                <a:solidFill>
                  <a:srgbClr val="FFFF00"/>
                </a:solidFill>
                <a:effectLst/>
                <a:latin typeface="+mj-lt"/>
                <a:cs typeface="Times New Roman" pitchFamily="18" charset="0"/>
              </a:rPr>
            </a:br>
            <a:br>
              <a:rPr lang="vi-VN" sz="1600" b="0" i="0" dirty="0">
                <a:solidFill>
                  <a:srgbClr val="333333"/>
                </a:solidFill>
                <a:effectLst/>
                <a:latin typeface="Helvetica Neue"/>
              </a:rPr>
            </a:b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kể</a:t>
            </a:r>
            <a:r>
              <a:rPr lang="en-US" b="1" i="0" dirty="0">
                <a:solidFill>
                  <a:schemeClr val="bg1"/>
                </a:solidFill>
                <a:effectLst/>
                <a:latin typeface="Arial" panose="020B0604020202020204" pitchFamily="34" charset="0"/>
              </a:rPr>
              <a:t> ra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lùng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Tối</a:t>
            </a:r>
            <a:r>
              <a:rPr lang="en-US" b="1" i="0" dirty="0">
                <a:solidFill>
                  <a:schemeClr val="bg1"/>
                </a:solidFill>
                <a:effectLst/>
                <a:latin typeface="Arial" panose="020B0604020202020204" pitchFamily="34" charset="0"/>
              </a:rPr>
              <a:t> Cao,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mừng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hoan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đàn</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a:t>
            </a:r>
            <a:br>
              <a:rPr lang="en-US" sz="4800" b="1" dirty="0">
                <a:solidFill>
                  <a:schemeClr val="bg1"/>
                </a:solidFill>
                <a:effectLst/>
                <a:latin typeface="+mj-lt"/>
                <a:cs typeface="Times New Roman" pitchFamily="18" charset="0"/>
              </a:rPr>
            </a:br>
            <a:br>
              <a:rPr lang="en-US" sz="4000" b="0" dirty="0">
                <a:solidFill>
                  <a:schemeClr val="bg1"/>
                </a:solidFill>
                <a:effectLst/>
                <a:latin typeface="+mj-lt"/>
                <a:cs typeface="Times New Roman" pitchFamily="18" charset="0"/>
              </a:rPr>
            </a:br>
            <a:endParaRPr lang="vi-VN"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769</TotalTime>
  <Words>173</Words>
  <Application>Microsoft Office PowerPoint</Application>
  <PresentationFormat>On-screen Show (16:9)</PresentationFormat>
  <Paragraphs>14</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Ca nhập lễ Lạy Chúa, tôi đã tin cậy vào đức từ bi của Chúa. Xin cho lòng tôi hân hoan vì ơn Chúa cứu độ, tôi sẽ hát mừng Chúa, vì Chúa ban ân huệ cho tôi.</vt:lpstr>
      <vt:lpstr>PowerPoint Presentation</vt:lpstr>
      <vt:lpstr>Ðáp Ca:  Tv 92, 1ab. 1c-2. 5 Ðáp: Hãy hiến dâng Thiên Chúa lời khen ngợi </vt:lpstr>
      <vt:lpstr>Alleluia – Alleluia – Lạy Chúa, xin dạy bảo con về lối bước của Chúa và xin hướng dẫn con trong chân lý của Ngài. – Alleluia.</vt:lpstr>
      <vt:lpstr>PowerPoint Presentation</vt:lpstr>
      <vt:lpstr>PowerPoint Presentation</vt:lpstr>
      <vt:lpstr>Ca hiệp lễ  Tôi sẽ kể ra mọi điều lạ lùng của Chúa. Lạy Đấng Tối Cao, tôi sẽ mừng rỡ hân hoan trong Chúa, và sẽ đàn ca danh Chúa.  </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135</cp:revision>
  <dcterms:created xsi:type="dcterms:W3CDTF">2021-12-05T01:20:54Z</dcterms:created>
  <dcterms:modified xsi:type="dcterms:W3CDTF">2025-02-14T14:29:53Z</dcterms:modified>
</cp:coreProperties>
</file>