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3" r:id="rId11"/>
    <p:sldId id="1046" r:id="rId12"/>
    <p:sldId id="346" r:id="rId13"/>
    <p:sldId id="445" r:id="rId14"/>
    <p:sldId id="106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78717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18842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E6CE8B-9567-4988-B13B-8D4A9D5EDB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1789"/>
          </a:xfrm>
        </p:spPr>
      </p:pic>
      <p:pic>
        <p:nvPicPr>
          <p:cNvPr id="7" name="Picture 6">
            <a:extLst>
              <a:ext uri="{FF2B5EF4-FFF2-40B4-BE49-F238E27FC236}">
                <a16:creationId xmlns:a16="http://schemas.microsoft.com/office/drawing/2014/main" id="{5E24358F-38DD-473E-AFDB-8ECB9CB32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E6CE8B-9567-4988-B13B-8D4A9D5EDB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1789"/>
          </a:xfrm>
        </p:spPr>
      </p:pic>
      <p:pic>
        <p:nvPicPr>
          <p:cNvPr id="7" name="Picture 6">
            <a:extLst>
              <a:ext uri="{FF2B5EF4-FFF2-40B4-BE49-F238E27FC236}">
                <a16:creationId xmlns:a16="http://schemas.microsoft.com/office/drawing/2014/main" id="{5E24358F-38DD-473E-AFDB-8ECB9CB32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Tree>
    <p:extLst>
      <p:ext uri="{BB962C8B-B14F-4D97-AF65-F5344CB8AC3E}">
        <p14:creationId xmlns:p14="http://schemas.microsoft.com/office/powerpoint/2010/main" val="60482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3350"/>
            <a:ext cx="86106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39102"/>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err="1">
                <a:solidFill>
                  <a:schemeClr val="bg1"/>
                </a:solidFill>
                <a:effectLst/>
                <a:latin typeface="Arial" panose="020B0604020202020204" pitchFamily="34" charset="0"/>
              </a:rPr>
              <a:t>Hc</a:t>
            </a:r>
            <a:r>
              <a:rPr lang="en-US" sz="4000" b="1" i="0" dirty="0">
                <a:solidFill>
                  <a:schemeClr val="bg1"/>
                </a:solidFill>
                <a:effectLst/>
                <a:latin typeface="Arial" panose="020B0604020202020204" pitchFamily="34" charset="0"/>
              </a:rPr>
              <a:t> 1, 1-10</a:t>
            </a:r>
            <a:endParaRPr lang="en-US" sz="4000" b="1" i="0" dirty="0">
              <a:solidFill>
                <a:schemeClr val="bg1"/>
              </a:solidFill>
              <a:effectLst/>
              <a:latin typeface="Helvetica Neue"/>
            </a:endParaRPr>
          </a:p>
          <a:p>
            <a:pPr algn="just"/>
            <a:r>
              <a:rPr lang="vi-VN" sz="4000" b="1" i="1" dirty="0">
                <a:solidFill>
                  <a:schemeClr val="bg1"/>
                </a:solidFill>
                <a:effectLst/>
                <a:latin typeface="Arial" panose="020B0604020202020204" pitchFamily="34" charset="0"/>
              </a:rPr>
              <a:t>“Sự khôn ngoan được tác tạo trước mọi loài”.</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0"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de-DE" sz="4000" b="1" i="0" dirty="0">
                <a:solidFill>
                  <a:schemeClr val="bg1"/>
                </a:solidFill>
                <a:effectLst/>
                <a:latin typeface="Arial" panose="020B0604020202020204" pitchFamily="34" charset="0"/>
              </a:rPr>
              <a:t>Tv 92, 1ab. 1c-2. 5</a:t>
            </a:r>
            <a:br>
              <a:rPr lang="en-US" sz="4000" b="1" i="0" dirty="0">
                <a:solidFill>
                  <a:schemeClr val="bg1"/>
                </a:solidFill>
                <a:effectLst/>
                <a:latin typeface="Helvetica Neue"/>
              </a:rPr>
            </a:br>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Hãy</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hiến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dâng</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Thiên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Chúa</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lời</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khen</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ngợi</a:t>
            </a:r>
            <a:br>
              <a:rPr lang="en-US" sz="4800" b="0" i="0" dirty="0">
                <a:solidFill>
                  <a:schemeClr val="bg1"/>
                </a:solidFill>
                <a:effectLst/>
                <a:latin typeface="Helvetica Neue"/>
              </a:rPr>
            </a:b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Lạy Chúa, xin dạy bảo con về lối bước của Chúa và xin hướng dẫn con trong chân lý của Ngài.</a:t>
            </a:r>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E6CE8B-9567-4988-B13B-8D4A9D5EDB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1789"/>
          </a:xfrm>
        </p:spPr>
      </p:pic>
      <p:pic>
        <p:nvPicPr>
          <p:cNvPr id="7" name="Picture 6">
            <a:extLst>
              <a:ext uri="{FF2B5EF4-FFF2-40B4-BE49-F238E27FC236}">
                <a16:creationId xmlns:a16="http://schemas.microsoft.com/office/drawing/2014/main" id="{5E24358F-38DD-473E-AFDB-8ECB9CB32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6" name="TextBox 5">
            <a:extLst>
              <a:ext uri="{FF2B5EF4-FFF2-40B4-BE49-F238E27FC236}">
                <a16:creationId xmlns:a16="http://schemas.microsoft.com/office/drawing/2014/main" id="{025D8D0B-1BDE-435F-9664-2CBEA2282D0E}"/>
              </a:ext>
            </a:extLst>
          </p:cNvPr>
          <p:cNvSpPr txBox="1"/>
          <p:nvPr/>
        </p:nvSpPr>
        <p:spPr>
          <a:xfrm>
            <a:off x="3352800" y="3181350"/>
            <a:ext cx="4648840"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PHÚC ÂM: Mc 9, 13-29</a:t>
            </a:r>
            <a:endParaRPr lang="en-US" sz="2400" b="1" dirty="0">
              <a:solidFill>
                <a:srgbClr val="FFFF00"/>
              </a:solidFill>
            </a:endParaRPr>
          </a:p>
        </p:txBody>
      </p:sp>
    </p:spTree>
    <p:extLst>
      <p:ext uri="{BB962C8B-B14F-4D97-AF65-F5344CB8AC3E}">
        <p14:creationId xmlns:p14="http://schemas.microsoft.com/office/powerpoint/2010/main" val="2610360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173</Words>
  <Application>Microsoft Office PowerPoint</Application>
  <PresentationFormat>On-screen Show (16:9)</PresentationFormat>
  <Paragraphs>14</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Lạy Chúa, tôi đã tin cậy vào đức từ bi của Chúa. Xin cho lòng tôi hân hoan vì ơn Chúa cứu độ, tôi sẽ hát mừng Chúa, vì Chúa ban ân huệ cho tôi.</vt:lpstr>
      <vt:lpstr>PowerPoint Presentation</vt:lpstr>
      <vt:lpstr>Ðáp Ca:  Tv 92, 1ab. 1c-2. 5 Ðáp: Hãy hiến dâng Thiên Chúa lời khen ngợi </vt:lpstr>
      <vt:lpstr>Alleluia – Alleluia – Lạy Chúa, xin dạy bảo con về lối bước của Chúa và xin hướng dẫn con trong chân lý của Ngài. – Alleluia.</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135</cp:revision>
  <dcterms:created xsi:type="dcterms:W3CDTF">2021-12-05T01:20:54Z</dcterms:created>
  <dcterms:modified xsi:type="dcterms:W3CDTF">2025-02-14T14:29:53Z</dcterms:modified>
</cp:coreProperties>
</file>