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3" r:id="rId7"/>
    <p:sldId id="278" r:id="rId8"/>
    <p:sldId id="282" r:id="rId9"/>
    <p:sldId id="283" r:id="rId10"/>
    <p:sldId id="30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64E663-E540-4444-BA46-88B9FC5156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E5721542-BBE4-48EB-ABB5-F995F0CF78B5}"/>
              </a:ext>
            </a:extLst>
          </p:cNvPr>
          <p:cNvSpPr txBox="1"/>
          <p:nvPr/>
        </p:nvSpPr>
        <p:spPr>
          <a:xfrm>
            <a:off x="2168263" y="3295745"/>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F1378338-CE0C-4ABD-B9D9-7E83B4D95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8" y="270513"/>
            <a:ext cx="968347" cy="968347"/>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64E663-E540-4444-BA46-88B9FC5156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E5721542-BBE4-48EB-ABB5-F995F0CF78B5}"/>
              </a:ext>
            </a:extLst>
          </p:cNvPr>
          <p:cNvSpPr txBox="1"/>
          <p:nvPr/>
        </p:nvSpPr>
        <p:spPr>
          <a:xfrm>
            <a:off x="2168263" y="3295745"/>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F1378338-CE0C-4ABD-B9D9-7E83B4D95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8" y="270513"/>
            <a:ext cx="968347" cy="968347"/>
          </a:xfrm>
          <a:prstGeom prst="rect">
            <a:avLst/>
          </a:prstGeom>
        </p:spPr>
      </p:pic>
    </p:spTree>
    <p:extLst>
      <p:ext uri="{BB962C8B-B14F-4D97-AF65-F5344CB8AC3E}">
        <p14:creationId xmlns:p14="http://schemas.microsoft.com/office/powerpoint/2010/main" val="3974076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62175" y="726391"/>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73223"/>
            <a:ext cx="8640961"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“Người ban cho anh em những lời hứa quý báu, để nhờ đó anh em được thông dự vào bản tính Thiên Chúa”.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Pr</a:t>
            </a:r>
            <a:r>
              <a:rPr lang="en-US" sz="4000" b="0" i="0" dirty="0">
                <a:solidFill>
                  <a:schemeClr val="bg1"/>
                </a:solidFill>
                <a:effectLst/>
                <a:latin typeface="Arial" panose="020B0604020202020204" pitchFamily="34" charset="0"/>
              </a:rPr>
              <a:t> 1, 1-7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3333615"/>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Khởi đầu thư thứ hai </a:t>
            </a:r>
            <a:endParaRPr lang="en-US" sz="4000" b="0" i="0" dirty="0">
              <a:solidFill>
                <a:schemeClr val="bg1"/>
              </a:solidFill>
              <a:effectLst/>
              <a:latin typeface="Arial" panose="020B0604020202020204" pitchFamily="34" charset="0"/>
            </a:endParaRPr>
          </a:p>
          <a:p>
            <a:r>
              <a:rPr lang="vi-VN" sz="4000" b="0" i="0" dirty="0">
                <a:solidFill>
                  <a:schemeClr val="bg1"/>
                </a:solidFill>
                <a:effectLst/>
                <a:latin typeface="Arial" panose="020B0604020202020204" pitchFamily="34" charset="0"/>
              </a:rPr>
              <a:t>của Thánh Phêrô Tông đồ.</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6695" y="3040285"/>
            <a:ext cx="2831545" cy="1527026"/>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con, con tin </a:t>
            </a:r>
            <a:r>
              <a:rPr lang="en-US" sz="4400" b="1" i="0" dirty="0" err="1">
                <a:solidFill>
                  <a:schemeClr val="bg1"/>
                </a:solidFill>
                <a:effectLst/>
                <a:latin typeface="Arial" panose="020B0604020202020204" pitchFamily="34" charset="0"/>
              </a:rPr>
              <a:t>cậy</a:t>
            </a:r>
            <a:r>
              <a:rPr lang="en-US" sz="4400" b="1" i="0" dirty="0">
                <a:solidFill>
                  <a:schemeClr val="bg1"/>
                </a:solidFill>
                <a:effectLst/>
                <a:latin typeface="Arial" panose="020B0604020202020204" pitchFamily="34" charset="0"/>
              </a:rPr>
              <a:t> ở </a:t>
            </a:r>
            <a:r>
              <a:rPr lang="en-US" sz="4400" b="1" i="0" dirty="0" err="1">
                <a:solidFill>
                  <a:schemeClr val="bg1"/>
                </a:solidFill>
                <a:effectLst/>
                <a:latin typeface="Arial" panose="020B0604020202020204" pitchFamily="34" charset="0"/>
              </a:rPr>
              <a:t>Ngài</a:t>
            </a:r>
            <a:r>
              <a:rPr lang="en-US" sz="4400" b="1" i="0" dirty="0">
                <a:solidFill>
                  <a:schemeClr val="bg1"/>
                </a:solidFill>
                <a:effectLst/>
                <a:latin typeface="Arial" panose="020B0604020202020204" pitchFamily="34" charset="0"/>
              </a:rPr>
              <a:t> (x. c. 2b).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90, 1-2. 14-15ab. 15c-16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Mt 23, 9a. 10b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b="0" i="0" dirty="0">
                <a:solidFill>
                  <a:srgbClr val="333333"/>
                </a:solidFill>
                <a:effectLst/>
                <a:latin typeface="Arial" panose="020B0604020202020204" pitchFamily="34" charset="0"/>
              </a:rPr>
              <a:t> </a:t>
            </a:r>
            <a:r>
              <a:rPr lang="vi-VN" sz="4400" i="0" dirty="0">
                <a:solidFill>
                  <a:schemeClr val="bg1"/>
                </a:solidFill>
                <a:effectLst/>
                <a:latin typeface="Arial" panose="020B0604020202020204" pitchFamily="34" charset="0"/>
              </a:rPr>
              <a:t>– Anh em hãy khiêm nhu nhận lãnh lời giao ước trong lòng, lời đó có thể cứu thoát linh hồn anh em. –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64E663-E540-4444-BA46-88B9FC5156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E5721542-BBE4-48EB-ABB5-F995F0CF78B5}"/>
              </a:ext>
            </a:extLst>
          </p:cNvPr>
          <p:cNvSpPr txBox="1"/>
          <p:nvPr/>
        </p:nvSpPr>
        <p:spPr>
          <a:xfrm>
            <a:off x="2168263" y="3295745"/>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12, 1-12</a:t>
            </a:r>
            <a:endParaRPr lang="en-US" sz="3200" b="1" dirty="0">
              <a:solidFill>
                <a:srgbClr val="FFFF00"/>
              </a:solidFill>
            </a:endParaRPr>
          </a:p>
        </p:txBody>
      </p:sp>
      <p:pic>
        <p:nvPicPr>
          <p:cNvPr id="10" name="Picture 9">
            <a:extLst>
              <a:ext uri="{FF2B5EF4-FFF2-40B4-BE49-F238E27FC236}">
                <a16:creationId xmlns:a16="http://schemas.microsoft.com/office/drawing/2014/main" id="{F1378338-CE0C-4ABD-B9D9-7E83B4D95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8" y="270513"/>
            <a:ext cx="968347" cy="968347"/>
          </a:xfrm>
          <a:prstGeom prst="rect">
            <a:avLst/>
          </a:prstGeom>
        </p:spPr>
      </p:pic>
    </p:spTree>
    <p:extLst>
      <p:ext uri="{BB962C8B-B14F-4D97-AF65-F5344CB8AC3E}">
        <p14:creationId xmlns:p14="http://schemas.microsoft.com/office/powerpoint/2010/main" val="2722348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TotalTime>
  <Words>211</Words>
  <Application>Microsoft Office PowerPoint</Application>
  <PresentationFormat>On-screen Show (16:9)</PresentationFormat>
  <Paragraphs>17</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63</cp:revision>
  <dcterms:created xsi:type="dcterms:W3CDTF">2018-11-13T15:52:26Z</dcterms:created>
  <dcterms:modified xsi:type="dcterms:W3CDTF">2026-05-21T08:47:05Z</dcterms:modified>
</cp:coreProperties>
</file>