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40" r:id="rId3"/>
    <p:sldMasterId id="2147483852" r:id="rId4"/>
    <p:sldMasterId id="2147483864" r:id="rId5"/>
  </p:sldMasterIdLst>
  <p:notesMasterIdLst>
    <p:notesMasterId r:id="rId17"/>
  </p:notesMasterIdLst>
  <p:sldIdLst>
    <p:sldId id="405" r:id="rId6"/>
    <p:sldId id="386" r:id="rId7"/>
    <p:sldId id="407" r:id="rId8"/>
    <p:sldId id="376" r:id="rId9"/>
    <p:sldId id="375" r:id="rId10"/>
    <p:sldId id="460" r:id="rId11"/>
    <p:sldId id="464" r:id="rId12"/>
    <p:sldId id="455" r:id="rId13"/>
    <p:sldId id="283" r:id="rId14"/>
    <p:sldId id="290" r:id="rId15"/>
    <p:sldId id="46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B3119-1449-4A17-BE6D-AD7BF8A0F2D3}"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D8A07-1D8F-4079-9FBB-83FE531A3557}" type="slidenum">
              <a:rPr lang="en-US" smtClean="0"/>
              <a:t>‹#›</a:t>
            </a:fld>
            <a:endParaRPr lang="en-US"/>
          </a:p>
        </p:txBody>
      </p:sp>
    </p:spTree>
    <p:extLst>
      <p:ext uri="{BB962C8B-B14F-4D97-AF65-F5344CB8AC3E}">
        <p14:creationId xmlns:p14="http://schemas.microsoft.com/office/powerpoint/2010/main" val="290366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D8A07-1D8F-4079-9FBB-83FE531A3557}" type="slidenum">
              <a:rPr lang="en-US" smtClean="0"/>
              <a:t>3</a:t>
            </a:fld>
            <a:endParaRPr lang="en-US"/>
          </a:p>
        </p:txBody>
      </p:sp>
    </p:spTree>
    <p:extLst>
      <p:ext uri="{BB962C8B-B14F-4D97-AF65-F5344CB8AC3E}">
        <p14:creationId xmlns:p14="http://schemas.microsoft.com/office/powerpoint/2010/main" val="392118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18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38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0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942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74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3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044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16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56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1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942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4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7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1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78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8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611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12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64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8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80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4/17/2025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437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00408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4/17/2025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 name="Picture 9">
            <a:extLst>
              <a:ext uri="{FF2B5EF4-FFF2-40B4-BE49-F238E27FC236}">
                <a16:creationId xmlns:a16="http://schemas.microsoft.com/office/drawing/2014/main" id="{A2F880EE-6D11-48E0-9E7E-0DDEE296D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pic>
        <p:nvPicPr>
          <p:cNvPr id="5" name="Picture 4">
            <a:extLst>
              <a:ext uri="{FF2B5EF4-FFF2-40B4-BE49-F238E27FC236}">
                <a16:creationId xmlns:a16="http://schemas.microsoft.com/office/drawing/2014/main" id="{2936B313-0E26-4531-AFC5-DC9219297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15"/>
            <a:ext cx="9166910" cy="5130675"/>
          </a:xfrm>
          <a:prstGeom prst="rect">
            <a:avLst/>
          </a:prstGeom>
        </p:spPr>
      </p:pic>
      <p:sp>
        <p:nvSpPr>
          <p:cNvPr id="8" name="TextBox 7">
            <a:extLst>
              <a:ext uri="{FF2B5EF4-FFF2-40B4-BE49-F238E27FC236}">
                <a16:creationId xmlns:a16="http://schemas.microsoft.com/office/drawing/2014/main" id="{2B86FE71-09DD-48FF-A384-AD8D61794905}"/>
              </a:ext>
            </a:extLst>
          </p:cNvPr>
          <p:cNvSpPr txBox="1"/>
          <p:nvPr/>
        </p:nvSpPr>
        <p:spPr>
          <a:xfrm>
            <a:off x="1981200" y="209981"/>
            <a:ext cx="7050156" cy="523220"/>
          </a:xfrm>
          <a:prstGeom prst="rect">
            <a:avLst/>
          </a:prstGeom>
          <a:noFill/>
        </p:spPr>
        <p:txBody>
          <a:bodyPr wrap="square">
            <a:spAutoFit/>
          </a:bodyPr>
          <a:lstStyle/>
          <a:p>
            <a:pPr algn="l"/>
            <a:r>
              <a:rPr lang="en-US" sz="2800" b="1" i="0" cap="all" dirty="0" err="1">
                <a:solidFill>
                  <a:srgbClr val="FFFF00"/>
                </a:solidFill>
                <a:effectLst/>
                <a:latin typeface="Arial" panose="020B0604020202020204" pitchFamily="34" charset="0"/>
              </a:rPr>
              <a:t>Thứ</a:t>
            </a:r>
            <a:r>
              <a:rPr lang="en-US" sz="2800" b="1" i="0" cap="all" dirty="0">
                <a:solidFill>
                  <a:srgbClr val="FFFF00"/>
                </a:solidFill>
                <a:effectLst/>
                <a:latin typeface="Arial" panose="020B0604020202020204" pitchFamily="34" charset="0"/>
              </a:rPr>
              <a:t> </a:t>
            </a:r>
            <a:r>
              <a:rPr lang="en-US" sz="2800" b="1" cap="all" dirty="0">
                <a:solidFill>
                  <a:srgbClr val="FFFF00"/>
                </a:solidFill>
                <a:latin typeface="Arial" panose="020B0604020202020204" pitchFamily="34" charset="0"/>
              </a:rPr>
              <a:t>NĂM</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tuần</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bát</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nhật</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phục</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229070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1" dirty="0">
                <a:solidFill>
                  <a:srgbClr val="C00000"/>
                </a:solidFill>
                <a:latin typeface="Arial" panose="020B0604020202020204" pitchFamily="34" charset="0"/>
                <a:cs typeface="Arial" panose="020B0604020202020204" pitchFamily="34" charset="0"/>
              </a:rPr>
              <a:t>Ca </a:t>
            </a:r>
            <a:r>
              <a:rPr lang="en-US" b="1" dirty="0" err="1">
                <a:solidFill>
                  <a:srgbClr val="C00000"/>
                </a:solidFill>
                <a:latin typeface="Arial" panose="020B0604020202020204" pitchFamily="34" charset="0"/>
                <a:cs typeface="Arial" panose="020B0604020202020204" pitchFamily="34" charset="0"/>
              </a:rPr>
              <a:t>Kết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Lễ</a:t>
            </a:r>
            <a:br>
              <a:rPr lang="en-US" b="1" dirty="0">
                <a:solidFill>
                  <a:srgbClr val="C00000"/>
                </a:solidFill>
                <a:latin typeface="Arial" panose="020B0604020202020204" pitchFamily="34" charset="0"/>
                <a:cs typeface="Arial" panose="020B0604020202020204" pitchFamily="34" charset="0"/>
              </a:rPr>
            </a:b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9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 name="Picture 9">
            <a:extLst>
              <a:ext uri="{FF2B5EF4-FFF2-40B4-BE49-F238E27FC236}">
                <a16:creationId xmlns:a16="http://schemas.microsoft.com/office/drawing/2014/main" id="{A2F880EE-6D11-48E0-9E7E-0DDEE296D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pic>
        <p:nvPicPr>
          <p:cNvPr id="5" name="Picture 4">
            <a:extLst>
              <a:ext uri="{FF2B5EF4-FFF2-40B4-BE49-F238E27FC236}">
                <a16:creationId xmlns:a16="http://schemas.microsoft.com/office/drawing/2014/main" id="{2936B313-0E26-4531-AFC5-DC9219297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15"/>
            <a:ext cx="9166910" cy="5130675"/>
          </a:xfrm>
          <a:prstGeom prst="rect">
            <a:avLst/>
          </a:prstGeom>
        </p:spPr>
      </p:pic>
      <p:sp>
        <p:nvSpPr>
          <p:cNvPr id="8" name="TextBox 7">
            <a:extLst>
              <a:ext uri="{FF2B5EF4-FFF2-40B4-BE49-F238E27FC236}">
                <a16:creationId xmlns:a16="http://schemas.microsoft.com/office/drawing/2014/main" id="{2B86FE71-09DD-48FF-A384-AD8D61794905}"/>
              </a:ext>
            </a:extLst>
          </p:cNvPr>
          <p:cNvSpPr txBox="1"/>
          <p:nvPr/>
        </p:nvSpPr>
        <p:spPr>
          <a:xfrm>
            <a:off x="1981200" y="209981"/>
            <a:ext cx="7050156" cy="523220"/>
          </a:xfrm>
          <a:prstGeom prst="rect">
            <a:avLst/>
          </a:prstGeom>
          <a:noFill/>
        </p:spPr>
        <p:txBody>
          <a:bodyPr wrap="square">
            <a:spAutoFit/>
          </a:bodyPr>
          <a:lstStyle/>
          <a:p>
            <a:pPr algn="l"/>
            <a:r>
              <a:rPr lang="en-US" sz="2800" b="1" i="0" cap="all" dirty="0" err="1">
                <a:solidFill>
                  <a:srgbClr val="FFFF00"/>
                </a:solidFill>
                <a:effectLst/>
                <a:latin typeface="Arial" panose="020B0604020202020204" pitchFamily="34" charset="0"/>
              </a:rPr>
              <a:t>Thứ</a:t>
            </a:r>
            <a:r>
              <a:rPr lang="en-US" sz="2800" b="1" i="0" cap="all" dirty="0">
                <a:solidFill>
                  <a:srgbClr val="FFFF00"/>
                </a:solidFill>
                <a:effectLst/>
                <a:latin typeface="Arial" panose="020B0604020202020204" pitchFamily="34" charset="0"/>
              </a:rPr>
              <a:t> </a:t>
            </a:r>
            <a:r>
              <a:rPr lang="en-US" sz="2800" b="1" cap="all" dirty="0">
                <a:solidFill>
                  <a:srgbClr val="FFFF00"/>
                </a:solidFill>
                <a:latin typeface="Arial" panose="020B0604020202020204" pitchFamily="34" charset="0"/>
              </a:rPr>
              <a:t>NĂM</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tuần</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bát</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nhật</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phục</a:t>
            </a:r>
            <a:r>
              <a:rPr lang="en-US" sz="2800" b="1" i="0" cap="all" dirty="0">
                <a:solidFill>
                  <a:srgbClr val="FFFF00"/>
                </a:solidFill>
                <a:effectLst/>
                <a:latin typeface="Arial" panose="020B0604020202020204" pitchFamily="34" charset="0"/>
              </a:rPr>
              <a:t> </a:t>
            </a:r>
            <a:r>
              <a:rPr lang="en-US" sz="2800" b="1" i="0" cap="all" dirty="0" err="1">
                <a:solidFill>
                  <a:srgbClr val="FFFF00"/>
                </a:solidFill>
                <a:effectLst/>
                <a:latin typeface="Arial" panose="020B0604020202020204" pitchFamily="34" charset="0"/>
              </a:rPr>
              <a:t>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99604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5528"/>
            <a:ext cx="8915400" cy="4914899"/>
          </a:xfrm>
        </p:spPr>
        <p:txBody>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br>
              <a:rPr lang="en-US" sz="6600" dirty="0">
                <a:solidFill>
                  <a:srgbClr val="C00000"/>
                </a:solidFill>
              </a:rPr>
            </a:br>
            <a:r>
              <a:rPr lang="vi-VN" b="1" i="0" dirty="0">
                <a:solidFill>
                  <a:srgbClr val="C00000"/>
                </a:solidFill>
                <a:effectLst/>
                <a:latin typeface="Arial" panose="020B0604020202020204" pitchFamily="34" charset="0"/>
              </a:rPr>
              <a:t>Lạy Chúa, thiên hạ đều ca tụng bàn tay chiến thắng của Chúa, vì đức khôn ngoan đã mở miệng người câm và làm cho lưỡi trẻ thơ ăn nói hùng hồn – Allêluia.</a:t>
            </a:r>
            <a:endParaRPr lang="en-US" b="1" i="1" dirty="0">
              <a:solidFill>
                <a:srgbClr val="C00000"/>
              </a:solidFill>
            </a:endParaRPr>
          </a:p>
        </p:txBody>
      </p:sp>
    </p:spTree>
    <p:extLst>
      <p:ext uri="{BB962C8B-B14F-4D97-AF65-F5344CB8AC3E}">
        <p14:creationId xmlns:p14="http://schemas.microsoft.com/office/powerpoint/2010/main" val="208650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7542"/>
            <a:ext cx="8153400" cy="819149"/>
          </a:xfrm>
        </p:spPr>
        <p:txBody>
          <a:bodyPr>
            <a:normAutofit/>
          </a:bodyPr>
          <a:lstStyle/>
          <a:p>
            <a:pPr algn="l"/>
            <a:r>
              <a:rPr lang="en-US" sz="4000" b="1" dirty="0" err="1">
                <a:solidFill>
                  <a:srgbClr val="C00000"/>
                </a:solidFill>
              </a:rPr>
              <a:t>Bài</a:t>
            </a:r>
            <a:r>
              <a:rPr lang="en-US" sz="4000" b="1" dirty="0">
                <a:solidFill>
                  <a:srgbClr val="C00000"/>
                </a:solidFill>
              </a:rPr>
              <a:t> </a:t>
            </a:r>
            <a:r>
              <a:rPr lang="en-US" sz="4000" b="1" dirty="0" err="1">
                <a:solidFill>
                  <a:srgbClr val="C00000"/>
                </a:solidFill>
              </a:rPr>
              <a:t>đọc</a:t>
            </a:r>
            <a:r>
              <a:rPr lang="en-US" sz="4000" b="1" dirty="0">
                <a:solidFill>
                  <a:srgbClr val="C00000"/>
                </a:solidFill>
              </a:rPr>
              <a:t> 1.</a:t>
            </a:r>
            <a:r>
              <a:rPr lang="en-US" sz="4000" b="1" i="0" dirty="0">
                <a:solidFill>
                  <a:srgbClr val="FF0000"/>
                </a:solidFill>
                <a:effectLst/>
                <a:latin typeface="Arial" panose="020B0604020202020204" pitchFamily="34" charset="0"/>
              </a:rPr>
              <a:t> </a:t>
            </a:r>
            <a:r>
              <a:rPr lang="en-US" sz="3600" b="0" i="0" dirty="0" err="1">
                <a:solidFill>
                  <a:srgbClr val="C00000"/>
                </a:solidFill>
                <a:effectLst/>
                <a:latin typeface="Arial" panose="020B0604020202020204" pitchFamily="34" charset="0"/>
              </a:rPr>
              <a:t>Cv</a:t>
            </a:r>
            <a:r>
              <a:rPr lang="en-US" sz="3600" b="0" i="0" dirty="0">
                <a:solidFill>
                  <a:srgbClr val="C00000"/>
                </a:solidFill>
                <a:effectLst/>
                <a:latin typeface="Arial" panose="020B0604020202020204" pitchFamily="34" charset="0"/>
              </a:rPr>
              <a:t> 3, 11-26</a:t>
            </a:r>
            <a:endParaRPr lang="en-US" sz="3600" b="1" dirty="0">
              <a:solidFill>
                <a:srgbClr val="C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79840"/>
            <a:ext cx="4191000" cy="1913937"/>
          </a:xfrm>
          <a:prstGeom prst="rect">
            <a:avLst/>
          </a:prstGeom>
        </p:spPr>
      </p:pic>
      <p:sp>
        <p:nvSpPr>
          <p:cNvPr id="5" name="TextBox 4">
            <a:extLst>
              <a:ext uri="{FF2B5EF4-FFF2-40B4-BE49-F238E27FC236}">
                <a16:creationId xmlns:a16="http://schemas.microsoft.com/office/drawing/2014/main" id="{A5DBBFC1-F5B7-4FBB-9B46-89B3E581D35B}"/>
              </a:ext>
            </a:extLst>
          </p:cNvPr>
          <p:cNvSpPr txBox="1"/>
          <p:nvPr/>
        </p:nvSpPr>
        <p:spPr>
          <a:xfrm>
            <a:off x="914400" y="853766"/>
            <a:ext cx="6858000" cy="707886"/>
          </a:xfrm>
          <a:prstGeom prst="rect">
            <a:avLst/>
          </a:prstGeom>
          <a:noFill/>
        </p:spPr>
        <p:txBody>
          <a:bodyPr wrap="square">
            <a:spAutoFit/>
          </a:bodyPr>
          <a:lstStyle/>
          <a:p>
            <a:r>
              <a:rPr lang="en-US" sz="4000" b="0" i="0" dirty="0" err="1">
                <a:solidFill>
                  <a:srgbClr val="003399"/>
                </a:solidFill>
                <a:effectLst/>
                <a:latin typeface="Arial" panose="020B0604020202020204" pitchFamily="34" charset="0"/>
              </a:rPr>
              <a:t>Trích</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sách</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Tông</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đồ</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Công</a:t>
            </a:r>
            <a:r>
              <a:rPr lang="en-US" sz="4000" b="0" i="0" dirty="0">
                <a:solidFill>
                  <a:srgbClr val="003399"/>
                </a:solidFill>
                <a:effectLst/>
                <a:latin typeface="Arial" panose="020B0604020202020204" pitchFamily="34" charset="0"/>
              </a:rPr>
              <a:t> </a:t>
            </a:r>
            <a:r>
              <a:rPr lang="en-US" sz="4000" b="0" i="0" dirty="0" err="1">
                <a:solidFill>
                  <a:srgbClr val="003399"/>
                </a:solidFill>
                <a:effectLst/>
                <a:latin typeface="Arial" panose="020B0604020202020204" pitchFamily="34" charset="0"/>
              </a:rPr>
              <a:t>vụ</a:t>
            </a:r>
            <a:r>
              <a:rPr lang="en-US" sz="4000" b="0" i="0" dirty="0">
                <a:solidFill>
                  <a:srgbClr val="003399"/>
                </a:solidFill>
                <a:effectLst/>
                <a:latin typeface="Arial" panose="020B0604020202020204" pitchFamily="34" charset="0"/>
              </a:rPr>
              <a:t>.</a:t>
            </a:r>
            <a:endParaRPr lang="en-US" sz="4000" dirty="0">
              <a:solidFill>
                <a:srgbClr val="003399"/>
              </a:solidFill>
            </a:endParaRPr>
          </a:p>
        </p:txBody>
      </p:sp>
      <p:sp>
        <p:nvSpPr>
          <p:cNvPr id="7" name="TextBox 6">
            <a:extLst>
              <a:ext uri="{FF2B5EF4-FFF2-40B4-BE49-F238E27FC236}">
                <a16:creationId xmlns:a16="http://schemas.microsoft.com/office/drawing/2014/main" id="{4404E28F-799C-49B5-B7D6-B20926ABA400}"/>
              </a:ext>
            </a:extLst>
          </p:cNvPr>
          <p:cNvSpPr txBox="1"/>
          <p:nvPr/>
        </p:nvSpPr>
        <p:spPr>
          <a:xfrm>
            <a:off x="304800" y="1406939"/>
            <a:ext cx="8839200" cy="1938992"/>
          </a:xfrm>
          <a:prstGeom prst="rect">
            <a:avLst/>
          </a:prstGeom>
          <a:noFill/>
        </p:spPr>
        <p:txBody>
          <a:bodyPr wrap="square">
            <a:spAutoFit/>
          </a:bodyPr>
          <a:lstStyle/>
          <a:p>
            <a:r>
              <a:rPr lang="vi-VN" sz="4000" b="1" i="1" dirty="0">
                <a:solidFill>
                  <a:srgbClr val="C00000"/>
                </a:solidFill>
                <a:effectLst/>
                <a:latin typeface="Arial" panose="020B0604020202020204" pitchFamily="34" charset="0"/>
              </a:rPr>
              <a:t>“Ðấng ban sự sống thì anh em đã giết đi, nhưng Thiên Chúa đã cho Người từ cõi chết sống lại”.</a:t>
            </a:r>
            <a:endParaRPr lang="en-US" sz="4000" b="1" dirty="0">
              <a:solidFill>
                <a:srgbClr val="C00000"/>
              </a:solidFill>
            </a:endParaRPr>
          </a:p>
        </p:txBody>
      </p:sp>
    </p:spTree>
    <p:extLst>
      <p:ext uri="{BB962C8B-B14F-4D97-AF65-F5344CB8AC3E}">
        <p14:creationId xmlns:p14="http://schemas.microsoft.com/office/powerpoint/2010/main" val="10236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95550"/>
            <a:ext cx="8610600" cy="2266949"/>
          </a:xfrm>
        </p:spPr>
        <p:txBody>
          <a:bodyPr>
            <a:normAutofit/>
          </a:bodyPr>
          <a:lstStyle/>
          <a:p>
            <a:pPr algn="just"/>
            <a:r>
              <a:rPr lang="vi-VN" b="1" i="0" dirty="0">
                <a:solidFill>
                  <a:srgbClr val="C00000"/>
                </a:solidFill>
                <a:effectLst/>
                <a:latin typeface="Arial" panose="020B0604020202020204" pitchFamily="34" charset="0"/>
              </a:rPr>
              <a:t>Ðáp: Lạy Chúa, lạy Chúa chúng con, lạ lùng thay danh Chúa khắp nơi hoàn cầu</a:t>
            </a:r>
            <a:endParaRPr lang="en-US" b="1" i="1" dirty="0">
              <a:solidFill>
                <a:srgbClr val="C00000"/>
              </a:solidFill>
            </a:endParaRPr>
          </a:p>
        </p:txBody>
      </p:sp>
      <p:sp>
        <p:nvSpPr>
          <p:cNvPr id="4" name="TextBox 3">
            <a:extLst>
              <a:ext uri="{FF2B5EF4-FFF2-40B4-BE49-F238E27FC236}">
                <a16:creationId xmlns:a16="http://schemas.microsoft.com/office/drawing/2014/main" id="{BD7460C4-CB43-4B33-B878-ADA06D79F041}"/>
              </a:ext>
            </a:extLst>
          </p:cNvPr>
          <p:cNvSpPr txBox="1"/>
          <p:nvPr/>
        </p:nvSpPr>
        <p:spPr>
          <a:xfrm>
            <a:off x="2133600" y="666750"/>
            <a:ext cx="4579684"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DEF2F70D-3DDE-479B-A326-B799F5D636E3}"/>
              </a:ext>
            </a:extLst>
          </p:cNvPr>
          <p:cNvSpPr txBox="1"/>
          <p:nvPr/>
        </p:nvSpPr>
        <p:spPr>
          <a:xfrm>
            <a:off x="762000" y="1683983"/>
            <a:ext cx="8077200" cy="707886"/>
          </a:xfrm>
          <a:prstGeom prst="rect">
            <a:avLst/>
          </a:prstGeom>
          <a:noFill/>
        </p:spPr>
        <p:txBody>
          <a:bodyPr wrap="square">
            <a:spAutoFit/>
          </a:bodyPr>
          <a:lstStyle/>
          <a:p>
            <a:r>
              <a:rPr lang="en-US" sz="4000" b="0" i="0" dirty="0">
                <a:solidFill>
                  <a:srgbClr val="002060"/>
                </a:solidFill>
                <a:effectLst/>
                <a:latin typeface="Arial" panose="020B0604020202020204" pitchFamily="34" charset="0"/>
              </a:rPr>
              <a:t>Tv 8, 2a </a:t>
            </a:r>
            <a:r>
              <a:rPr lang="en-US" sz="4000" b="0" i="0" dirty="0" err="1">
                <a:solidFill>
                  <a:srgbClr val="002060"/>
                </a:solidFill>
                <a:effectLst/>
                <a:latin typeface="Arial" panose="020B0604020202020204" pitchFamily="34" charset="0"/>
              </a:rPr>
              <a:t>và</a:t>
            </a:r>
            <a:r>
              <a:rPr lang="en-US" sz="4000" b="0" i="0" dirty="0">
                <a:solidFill>
                  <a:srgbClr val="002060"/>
                </a:solidFill>
                <a:effectLst/>
                <a:latin typeface="Arial" panose="020B0604020202020204" pitchFamily="34" charset="0"/>
              </a:rPr>
              <a:t> 5. 6-7. 8-9</a:t>
            </a:r>
            <a:endParaRPr lang="en-US" sz="4000" dirty="0">
              <a:solidFill>
                <a:srgbClr val="002060"/>
              </a:solidFill>
            </a:endParaRPr>
          </a:p>
        </p:txBody>
      </p:sp>
    </p:spTree>
    <p:extLst>
      <p:ext uri="{BB962C8B-B14F-4D97-AF65-F5344CB8AC3E}">
        <p14:creationId xmlns:p14="http://schemas.microsoft.com/office/powerpoint/2010/main" val="264118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E5C943-3F73-45F4-90F0-FB71A099268D}"/>
              </a:ext>
            </a:extLst>
          </p:cNvPr>
          <p:cNvSpPr txBox="1"/>
          <p:nvPr/>
        </p:nvSpPr>
        <p:spPr>
          <a:xfrm>
            <a:off x="533400" y="1428750"/>
            <a:ext cx="8153400" cy="2800767"/>
          </a:xfrm>
          <a:prstGeom prst="rect">
            <a:avLst/>
          </a:prstGeom>
          <a:noFill/>
        </p:spPr>
        <p:txBody>
          <a:bodyPr wrap="square">
            <a:spAutoFit/>
          </a:bodyPr>
          <a:lstStyle/>
          <a:p>
            <a:pPr algn="just"/>
            <a:r>
              <a:rPr lang="en-US" sz="4400" b="1" i="0" dirty="0">
                <a:solidFill>
                  <a:srgbClr val="C00000"/>
                </a:solidFill>
                <a:effectLst/>
                <a:latin typeface="Arial" panose="020B0604020202020204" pitchFamily="34" charset="0"/>
              </a:rPr>
              <a:t>Alleluia, alleluia! – </a:t>
            </a:r>
            <a:r>
              <a:rPr lang="en-US" sz="4400" b="1" i="0" dirty="0" err="1">
                <a:solidFill>
                  <a:srgbClr val="C00000"/>
                </a:solidFill>
                <a:effectLst/>
                <a:latin typeface="Arial" panose="020B0604020202020204" pitchFamily="34" charset="0"/>
              </a:rPr>
              <a:t>Ðây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là</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ngày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Chúa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đã</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thực</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hiện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chúng</a:t>
            </a:r>
            <a:r>
              <a:rPr lang="en-US" sz="4400" b="1" i="0" dirty="0">
                <a:solidFill>
                  <a:srgbClr val="C00000"/>
                </a:solidFill>
                <a:effectLst/>
                <a:latin typeface="Arial" panose="020B0604020202020204" pitchFamily="34" charset="0"/>
              </a:rPr>
              <a:t> ta </a:t>
            </a:r>
            <a:r>
              <a:rPr lang="en-US" sz="4400" b="1" i="0" dirty="0" err="1">
                <a:solidFill>
                  <a:srgbClr val="C00000"/>
                </a:solidFill>
                <a:effectLst/>
                <a:latin typeface="Arial" panose="020B0604020202020204" pitchFamily="34" charset="0"/>
              </a:rPr>
              <a:t>hãy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mừng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rỡ</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hân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hoan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về</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ngày</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đó</a:t>
            </a:r>
            <a:r>
              <a:rPr lang="en-US" sz="4400" b="1" i="0" dirty="0">
                <a:solidFill>
                  <a:srgbClr val="C00000"/>
                </a:solidFill>
                <a:effectLst/>
                <a:latin typeface="Arial" panose="020B0604020202020204" pitchFamily="34" charset="0"/>
              </a:rPr>
              <a:t>. – Alleluia.</a:t>
            </a:r>
            <a:endParaRPr lang="en-US" sz="4400" b="1" i="0" dirty="0">
              <a:solidFill>
                <a:srgbClr val="C00000"/>
              </a:solidFill>
              <a:effectLst/>
              <a:latin typeface="Helvetica Neue"/>
            </a:endParaRPr>
          </a:p>
        </p:txBody>
      </p:sp>
      <p:sp>
        <p:nvSpPr>
          <p:cNvPr id="4" name="TextBox 3">
            <a:extLst>
              <a:ext uri="{FF2B5EF4-FFF2-40B4-BE49-F238E27FC236}">
                <a16:creationId xmlns:a16="http://schemas.microsoft.com/office/drawing/2014/main" id="{7C2A1233-1508-4DE9-9C77-456EB2DE98BE}"/>
              </a:ext>
            </a:extLst>
          </p:cNvPr>
          <p:cNvSpPr txBox="1"/>
          <p:nvPr/>
        </p:nvSpPr>
        <p:spPr>
          <a:xfrm>
            <a:off x="2286000" y="590817"/>
            <a:ext cx="4572000" cy="646331"/>
          </a:xfrm>
          <a:prstGeom prst="rect">
            <a:avLst/>
          </a:prstGeom>
          <a:noFill/>
        </p:spPr>
        <p:txBody>
          <a:bodyPr wrap="square">
            <a:spAutoFit/>
          </a:bodyPr>
          <a:lstStyle/>
          <a:p>
            <a:r>
              <a:rPr lang="en-US" sz="3600" b="1" i="0" dirty="0">
                <a:solidFill>
                  <a:srgbClr val="C00000"/>
                </a:solidFill>
                <a:effectLst/>
                <a:latin typeface="Arial" panose="020B0604020202020204" pitchFamily="34" charset="0"/>
              </a:rPr>
              <a:t>Alleluia: Ga 14, 8</a:t>
            </a:r>
            <a:endParaRPr lang="en-US" sz="3600" b="1" dirty="0">
              <a:solidFill>
                <a:srgbClr val="C00000"/>
              </a:solidFill>
            </a:endParaRPr>
          </a:p>
        </p:txBody>
      </p:sp>
    </p:spTree>
    <p:extLst>
      <p:ext uri="{BB962C8B-B14F-4D97-AF65-F5344CB8AC3E}">
        <p14:creationId xmlns:p14="http://schemas.microsoft.com/office/powerpoint/2010/main" val="10904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10" name="Picture 9">
            <a:extLst>
              <a:ext uri="{FF2B5EF4-FFF2-40B4-BE49-F238E27FC236}">
                <a16:creationId xmlns:a16="http://schemas.microsoft.com/office/drawing/2014/main" id="{A2F880EE-6D11-48E0-9E7E-0DDEE296D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48" y="404515"/>
            <a:ext cx="990600" cy="990600"/>
          </a:xfrm>
          <a:prstGeom prst="rect">
            <a:avLst/>
          </a:prstGeom>
        </p:spPr>
      </p:pic>
      <p:pic>
        <p:nvPicPr>
          <p:cNvPr id="5" name="Picture 4">
            <a:extLst>
              <a:ext uri="{FF2B5EF4-FFF2-40B4-BE49-F238E27FC236}">
                <a16:creationId xmlns:a16="http://schemas.microsoft.com/office/drawing/2014/main" id="{2936B313-0E26-4531-AFC5-DC9219297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15"/>
            <a:ext cx="9166910" cy="5130675"/>
          </a:xfrm>
          <a:prstGeom prst="rect">
            <a:avLst/>
          </a:prstGeom>
        </p:spPr>
      </p:pic>
      <p:sp>
        <p:nvSpPr>
          <p:cNvPr id="8" name="TextBox 7">
            <a:extLst>
              <a:ext uri="{FF2B5EF4-FFF2-40B4-BE49-F238E27FC236}">
                <a16:creationId xmlns:a16="http://schemas.microsoft.com/office/drawing/2014/main" id="{2B86FE71-09DD-48FF-A384-AD8D61794905}"/>
              </a:ext>
            </a:extLst>
          </p:cNvPr>
          <p:cNvSpPr txBox="1"/>
          <p:nvPr/>
        </p:nvSpPr>
        <p:spPr>
          <a:xfrm>
            <a:off x="3733800" y="3257550"/>
            <a:ext cx="4191000" cy="523220"/>
          </a:xfrm>
          <a:prstGeom prst="rect">
            <a:avLst/>
          </a:prstGeom>
          <a:noFill/>
        </p:spPr>
        <p:txBody>
          <a:bodyPr wrap="square">
            <a:spAutoFit/>
          </a:bodyPr>
          <a:lstStyle/>
          <a:p>
            <a:pPr algn="l"/>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Lc 24, 35-48</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3554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E9A2B-8C0B-49D1-A6A6-1AF2074CC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6" y="0"/>
            <a:ext cx="9164075" cy="5143500"/>
          </a:xfrm>
        </p:spPr>
      </p:pic>
    </p:spTree>
    <p:extLst>
      <p:ext uri="{BB962C8B-B14F-4D97-AF65-F5344CB8AC3E}">
        <p14:creationId xmlns:p14="http://schemas.microsoft.com/office/powerpoint/2010/main" val="161932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8F3DDA-7CAD-4057-9CD4-77C8F3812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1"/>
            <a:ext cx="9144000" cy="5144621"/>
          </a:xfrm>
        </p:spPr>
      </p:pic>
      <p:pic>
        <p:nvPicPr>
          <p:cNvPr id="6" name="Content Placeholder 3">
            <a:extLst>
              <a:ext uri="{FF2B5EF4-FFF2-40B4-BE49-F238E27FC236}">
                <a16:creationId xmlns:a16="http://schemas.microsoft.com/office/drawing/2014/main" id="{C50B7DE3-055A-4F40-8C13-8BAD17439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95571"/>
            <a:ext cx="3352800" cy="3961733"/>
          </a:xfrm>
          <a:prstGeom prst="rect">
            <a:avLst/>
          </a:prstGeom>
        </p:spPr>
      </p:pic>
      <p:sp>
        <p:nvSpPr>
          <p:cNvPr id="7" name="TextBox 6">
            <a:extLst>
              <a:ext uri="{FF2B5EF4-FFF2-40B4-BE49-F238E27FC236}">
                <a16:creationId xmlns:a16="http://schemas.microsoft.com/office/drawing/2014/main" id="{2FC29167-AC72-4326-AE84-AE1FF5C102D7}"/>
              </a:ext>
            </a:extLst>
          </p:cNvPr>
          <p:cNvSpPr txBox="1"/>
          <p:nvPr/>
        </p:nvSpPr>
        <p:spPr>
          <a:xfrm>
            <a:off x="4267200" y="1581150"/>
            <a:ext cx="3962400" cy="830997"/>
          </a:xfrm>
          <a:prstGeom prst="rect">
            <a:avLst/>
          </a:prstGeom>
          <a:noFill/>
        </p:spPr>
        <p:txBody>
          <a:bodyPr wrap="square" rtlCol="0">
            <a:spAutoFit/>
          </a:bodyPr>
          <a:lstStyle/>
          <a:p>
            <a:r>
              <a:rPr lang="en-US" sz="4800" b="1" dirty="0">
                <a:solidFill>
                  <a:srgbClr val="C00000"/>
                </a:solidFill>
                <a:latin typeface="Arial" panose="020B0604020202020204" pitchFamily="34" charset="0"/>
                <a:cs typeface="Arial" panose="020B0604020202020204" pitchFamily="34" charset="0"/>
              </a:rPr>
              <a:t>DÂNG LỄ</a:t>
            </a:r>
          </a:p>
        </p:txBody>
      </p:sp>
    </p:spTree>
    <p:extLst>
      <p:ext uri="{BB962C8B-B14F-4D97-AF65-F5344CB8AC3E}">
        <p14:creationId xmlns:p14="http://schemas.microsoft.com/office/powerpoint/2010/main" val="409286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6858000" cy="1352550"/>
          </a:xfrm>
        </p:spPr>
        <p:txBody>
          <a:bodyPr/>
          <a:lstStyle/>
          <a:p>
            <a:r>
              <a:rPr lang="en-US" sz="6000" dirty="0">
                <a:solidFill>
                  <a:srgbClr val="C00000"/>
                </a:solidFill>
              </a:rPr>
              <a:t>Ca </a:t>
            </a:r>
            <a:r>
              <a:rPr lang="en-US" sz="6000" dirty="0" err="1">
                <a:solidFill>
                  <a:srgbClr val="C00000"/>
                </a:solidFill>
              </a:rPr>
              <a:t>Hiệp</a:t>
            </a:r>
            <a:r>
              <a:rPr lang="en-US" sz="6000" dirty="0">
                <a:solidFill>
                  <a:srgbClr val="C00000"/>
                </a:solidFill>
              </a:rPr>
              <a:t> </a:t>
            </a:r>
            <a:r>
              <a:rPr lang="en-US" sz="6000" dirty="0" err="1">
                <a:solidFill>
                  <a:srgbClr val="C00000"/>
                </a:solidFill>
              </a:rPr>
              <a:t>Lễ</a:t>
            </a:r>
            <a:endParaRPr lang="en-US" i="1" dirty="0">
              <a:solidFill>
                <a:srgbClr val="002060"/>
              </a:solidFill>
            </a:endParaRPr>
          </a:p>
        </p:txBody>
      </p:sp>
      <p:sp>
        <p:nvSpPr>
          <p:cNvPr id="4" name="TextBox 3">
            <a:extLst>
              <a:ext uri="{FF2B5EF4-FFF2-40B4-BE49-F238E27FC236}">
                <a16:creationId xmlns:a16="http://schemas.microsoft.com/office/drawing/2014/main" id="{C2B444A3-13DC-4DF9-B57F-74152CD4DA28}"/>
              </a:ext>
            </a:extLst>
          </p:cNvPr>
          <p:cNvSpPr txBox="1"/>
          <p:nvPr/>
        </p:nvSpPr>
        <p:spPr>
          <a:xfrm>
            <a:off x="190500" y="1657350"/>
            <a:ext cx="8763000" cy="2554545"/>
          </a:xfrm>
          <a:prstGeom prst="rect">
            <a:avLst/>
          </a:prstGeom>
          <a:noFill/>
        </p:spPr>
        <p:txBody>
          <a:bodyPr wrap="square">
            <a:spAutoFit/>
          </a:bodyPr>
          <a:lstStyle/>
          <a:p>
            <a:r>
              <a:rPr lang="vi-VN" sz="4000" b="1" i="0" dirty="0">
                <a:solidFill>
                  <a:srgbClr val="C00000"/>
                </a:solidFill>
                <a:effectLst/>
                <a:latin typeface="Arial" panose="020B0604020202020204" pitchFamily="34" charset="0"/>
              </a:rPr>
              <a:t>Hỡi dân riêng của Chúa, hãy rao giảng quyền năng của Đấng đã gọi anh em ra khỏi tối tăm, mà vào ánh sáng kỳ diệu của Người, – Allêluia.</a:t>
            </a:r>
            <a:endParaRPr lang="en-US" sz="4000" b="1" dirty="0">
              <a:solidFill>
                <a:srgbClr val="C00000"/>
              </a:solidFill>
            </a:endParaRPr>
          </a:p>
        </p:txBody>
      </p:sp>
    </p:spTree>
    <p:extLst>
      <p:ext uri="{BB962C8B-B14F-4D97-AF65-F5344CB8AC3E}">
        <p14:creationId xmlns:p14="http://schemas.microsoft.com/office/powerpoint/2010/main" val="140679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210</Words>
  <Application>Microsoft Office PowerPoint</Application>
  <PresentationFormat>On-screen Show (16:9)</PresentationFormat>
  <Paragraphs>17</Paragraphs>
  <Slides>11</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Helvetica Neue</vt:lpstr>
      <vt:lpstr>UTM American Sans</vt:lpstr>
      <vt:lpstr>Office Theme</vt:lpstr>
      <vt:lpstr>4_Office Theme</vt:lpstr>
      <vt:lpstr>16_Office Theme</vt:lpstr>
      <vt:lpstr>17_Office Theme</vt:lpstr>
      <vt:lpstr>12_Office Theme</vt:lpstr>
      <vt:lpstr>PowerPoint Presentation</vt:lpstr>
      <vt:lpstr>Ca Nhập Lễ Lạy Chúa, thiên hạ đều ca tụng bàn tay chiến thắng của Chúa, vì đức khôn ngoan đã mở miệng người câm và làm cho lưỡi trẻ thơ ăn nói hùng hồn – Allêluia.</vt:lpstr>
      <vt:lpstr>Bài đọc 1. Cv 3, 11-26</vt:lpstr>
      <vt:lpstr>Ðáp: Lạy Chúa, lạy Chúa chúng con, lạ lùng thay danh Chúa khắp nơi hoàn cầu</vt:lpstr>
      <vt:lpstr>PowerPoint Presentation</vt:lpstr>
      <vt:lpstr>PowerPoint Presentation</vt:lpstr>
      <vt:lpstr>PowerPoint Presentation</vt:lpstr>
      <vt:lpstr>PowerPoint Presentation</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PC</cp:lastModifiedBy>
  <cp:revision>32</cp:revision>
  <dcterms:created xsi:type="dcterms:W3CDTF">2025-03-06T03:16:32Z</dcterms:created>
  <dcterms:modified xsi:type="dcterms:W3CDTF">2025-04-17T07:46:26Z</dcterms:modified>
</cp:coreProperties>
</file>