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sldIdLst>
    <p:sldId id="9758" r:id="rId5"/>
    <p:sldId id="9692" r:id="rId6"/>
    <p:sldId id="385" r:id="rId7"/>
    <p:sldId id="9754" r:id="rId8"/>
    <p:sldId id="389" r:id="rId9"/>
    <p:sldId id="9757" r:id="rId10"/>
    <p:sldId id="9698" r:id="rId11"/>
    <p:sldId id="278" r:id="rId12"/>
    <p:sldId id="293" r:id="rId13"/>
    <p:sldId id="38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6"/>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2/28/2025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2/28/2025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2/28/2025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2/28/2025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2/28/2025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5 sau Lễ tro">
            <a:extLst>
              <a:ext uri="{FF2B5EF4-FFF2-40B4-BE49-F238E27FC236}">
                <a16:creationId xmlns:a16="http://schemas.microsoft.com/office/drawing/2014/main" id="{C29C1F30-6F2C-47BF-A841-9131B42CF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 y="0"/>
            <a:ext cx="92072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5E5064D-FCC8-4CB7-B87F-AB7EA353C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9" name="TextBox 8">
            <a:extLst>
              <a:ext uri="{FF2B5EF4-FFF2-40B4-BE49-F238E27FC236}">
                <a16:creationId xmlns:a16="http://schemas.microsoft.com/office/drawing/2014/main" id="{19DCF2DB-5727-48FA-9B2D-59E06CAFB31E}"/>
              </a:ext>
            </a:extLst>
          </p:cNvPr>
          <p:cNvSpPr txBox="1"/>
          <p:nvPr/>
        </p:nvSpPr>
        <p:spPr>
          <a:xfrm>
            <a:off x="3048000" y="96976"/>
            <a:ext cx="5867400" cy="707886"/>
          </a:xfrm>
          <a:prstGeom prst="rect">
            <a:avLst/>
          </a:prstGeom>
          <a:noFill/>
        </p:spPr>
        <p:txBody>
          <a:bodyPr wrap="square">
            <a:spAutoFit/>
          </a:bodyPr>
          <a:lstStyle/>
          <a:p>
            <a:r>
              <a:rPr lang="en-US" sz="4000" b="1" i="0" dirty="0">
                <a:solidFill>
                  <a:srgbClr val="FFFF00"/>
                </a:solidFill>
                <a:effectLst/>
                <a:latin typeface="Arial" panose="020B0604020202020204" pitchFamily="34" charset="0"/>
              </a:rPr>
              <a:t>THỨ NĂM SAU LỄ TRO</a:t>
            </a:r>
            <a:endParaRPr lang="en-US" sz="4000" dirty="0">
              <a:solidFill>
                <a:srgbClr val="FFFF00"/>
              </a:solidFill>
            </a:endParaRPr>
          </a:p>
        </p:txBody>
      </p:sp>
    </p:spTree>
    <p:extLst>
      <p:ext uri="{BB962C8B-B14F-4D97-AF65-F5344CB8AC3E}">
        <p14:creationId xmlns:p14="http://schemas.microsoft.com/office/powerpoint/2010/main" val="232562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5 sau Lễ tro">
            <a:extLst>
              <a:ext uri="{FF2B5EF4-FFF2-40B4-BE49-F238E27FC236}">
                <a16:creationId xmlns:a16="http://schemas.microsoft.com/office/drawing/2014/main" id="{C29C1F30-6F2C-47BF-A841-9131B42CF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 y="0"/>
            <a:ext cx="92072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5E5064D-FCC8-4CB7-B87F-AB7EA353C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9" name="TextBox 8">
            <a:extLst>
              <a:ext uri="{FF2B5EF4-FFF2-40B4-BE49-F238E27FC236}">
                <a16:creationId xmlns:a16="http://schemas.microsoft.com/office/drawing/2014/main" id="{19DCF2DB-5727-48FA-9B2D-59E06CAFB31E}"/>
              </a:ext>
            </a:extLst>
          </p:cNvPr>
          <p:cNvSpPr txBox="1"/>
          <p:nvPr/>
        </p:nvSpPr>
        <p:spPr>
          <a:xfrm>
            <a:off x="3048000" y="96976"/>
            <a:ext cx="5867400" cy="707886"/>
          </a:xfrm>
          <a:prstGeom prst="rect">
            <a:avLst/>
          </a:prstGeom>
          <a:noFill/>
        </p:spPr>
        <p:txBody>
          <a:bodyPr wrap="square">
            <a:spAutoFit/>
          </a:bodyPr>
          <a:lstStyle/>
          <a:p>
            <a:r>
              <a:rPr lang="en-US" sz="4000" b="1" i="0" dirty="0">
                <a:solidFill>
                  <a:srgbClr val="FFFF00"/>
                </a:solidFill>
                <a:effectLst/>
                <a:latin typeface="Arial" panose="020B0604020202020204" pitchFamily="34" charset="0"/>
              </a:rPr>
              <a:t>THỨ NĂM SAU LỄ TRO</a:t>
            </a:r>
            <a:endParaRPr lang="en-US" sz="4000" dirty="0">
              <a:solidFill>
                <a:srgbClr val="FFFF00"/>
              </a:solidFill>
            </a:endParaRPr>
          </a:p>
        </p:txBody>
      </p:sp>
    </p:spTree>
    <p:extLst>
      <p:ext uri="{BB962C8B-B14F-4D97-AF65-F5344CB8AC3E}">
        <p14:creationId xmlns:p14="http://schemas.microsoft.com/office/powerpoint/2010/main" val="603358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
            <a:ext cx="8382000" cy="5143499"/>
          </a:xfrm>
        </p:spPr>
        <p:txBody>
          <a:bodyPr>
            <a:noAutofit/>
          </a:bodyPr>
          <a:lstStyle/>
          <a:p>
            <a:r>
              <a:rPr lang="vi-VN" sz="4000" b="1" i="0" dirty="0">
                <a:solidFill>
                  <a:srgbClr val="FFFF00"/>
                </a:solidFill>
                <a:effectLst/>
                <a:latin typeface="Arial" panose="020B0604020202020204" pitchFamily="34" charset="0"/>
              </a:rPr>
              <a:t>Ca nhập lễ</a:t>
            </a:r>
            <a:br>
              <a:rPr lang="vi-VN" sz="4000" dirty="0"/>
            </a:br>
            <a:r>
              <a:rPr lang="vi-VN" b="1" i="0" dirty="0">
                <a:solidFill>
                  <a:schemeClr val="bg1"/>
                </a:solidFill>
                <a:effectLst/>
                <a:latin typeface="Arial" panose="020B0604020202020204" pitchFamily="34" charset="0"/>
              </a:rPr>
              <a:t>Khi tôi kêu lên cùng Chúa, Chúa đã nghe tiếng, để cứu tôi khỏi tay những kẻ xông tới gần tôi. Hãy tin tưởng vào Chúa, và chính Người sẽ nuôi dưỡng ngươi.</a:t>
            </a:r>
            <a:endParaRPr lang="en-US" b="1" i="1" dirty="0">
              <a:solidFill>
                <a:schemeClr val="bg1"/>
              </a:solidFill>
              <a:effectLst/>
              <a:cs typeface="Times New Roman" pitchFamily="18" charset="0"/>
            </a:endParaRPr>
          </a:p>
        </p:txBody>
      </p:sp>
    </p:spTree>
    <p:extLst>
      <p:ext uri="{BB962C8B-B14F-4D97-AF65-F5344CB8AC3E}">
        <p14:creationId xmlns:p14="http://schemas.microsoft.com/office/powerpoint/2010/main" val="79650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28600" y="2038350"/>
            <a:ext cx="8610600" cy="2554545"/>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Ðnl</a:t>
            </a:r>
            <a:r>
              <a:rPr lang="en-US" sz="4000" b="0" i="0" dirty="0">
                <a:solidFill>
                  <a:schemeClr val="bg1"/>
                </a:solidFill>
                <a:effectLst/>
                <a:latin typeface="Arial" panose="020B0604020202020204" pitchFamily="34" charset="0"/>
              </a:rPr>
              <a:t> 30, 15-20</a:t>
            </a:r>
            <a:endParaRPr lang="en-US" sz="4000" b="1" i="0" dirty="0">
              <a:solidFill>
                <a:schemeClr val="bg1"/>
              </a:solidFill>
              <a:effectLst/>
              <a:latin typeface="Arial" panose="020B0604020202020204" pitchFamily="34" charset="0"/>
            </a:endParaRPr>
          </a:p>
          <a:p>
            <a:r>
              <a:rPr lang="en-US" sz="4000" b="1" i="0" dirty="0" err="1">
                <a:solidFill>
                  <a:schemeClr val="bg1">
                    <a:lumMod val="95000"/>
                  </a:schemeClr>
                </a:solidFill>
                <a:effectLst/>
                <a:latin typeface="Arial" panose="020B0604020202020204" pitchFamily="34" charset="0"/>
              </a:rPr>
              <a:t>Trích</a:t>
            </a:r>
            <a:r>
              <a:rPr lang="en-US" sz="4000" b="1" i="0" dirty="0">
                <a:solidFill>
                  <a:schemeClr val="bg1">
                    <a:lumMod val="95000"/>
                  </a:schemeClr>
                </a:solidFill>
                <a:effectLst/>
                <a:latin typeface="Arial" panose="020B0604020202020204" pitchFamily="34" charset="0"/>
              </a:rPr>
              <a:t> </a:t>
            </a:r>
            <a:r>
              <a:rPr lang="en-US" sz="4000" b="1" i="0" dirty="0" err="1">
                <a:solidFill>
                  <a:schemeClr val="bg1">
                    <a:lumMod val="95000"/>
                  </a:schemeClr>
                </a:solidFill>
                <a:effectLst/>
                <a:latin typeface="Arial" panose="020B0604020202020204" pitchFamily="34" charset="0"/>
              </a:rPr>
              <a:t>sách</a:t>
            </a:r>
            <a:r>
              <a:rPr lang="en-US" sz="4000" b="1" i="0" dirty="0">
                <a:solidFill>
                  <a:schemeClr val="bg1">
                    <a:lumMod val="95000"/>
                  </a:schemeClr>
                </a:solidFill>
                <a:effectLst/>
                <a:latin typeface="Arial" panose="020B0604020202020204" pitchFamily="34" charset="0"/>
              </a:rPr>
              <a:t> </a:t>
            </a:r>
            <a:r>
              <a:rPr lang="en-US" sz="4000" b="1" i="0" dirty="0" err="1">
                <a:solidFill>
                  <a:schemeClr val="bg1"/>
                </a:solidFill>
                <a:effectLst/>
                <a:latin typeface="Arial" panose="020B0604020202020204" pitchFamily="34" charset="0"/>
              </a:rPr>
              <a:t>Ðệ</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Nhị</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Luật</a:t>
            </a:r>
            <a:r>
              <a:rPr lang="en-US" sz="4000" b="1" i="0" dirty="0">
                <a:solidFill>
                  <a:schemeClr val="bg1"/>
                </a:solidFill>
                <a:effectLst/>
                <a:latin typeface="Arial" panose="020B0604020202020204" pitchFamily="34" charset="0"/>
              </a:rPr>
              <a:t>. </a:t>
            </a: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Hôm</a:t>
            </a:r>
            <a:r>
              <a:rPr lang="en-US" sz="4000" b="1" i="1" dirty="0">
                <a:solidFill>
                  <a:schemeClr val="bg1"/>
                </a:solidFill>
                <a:effectLst/>
                <a:latin typeface="Arial" panose="020B0604020202020204" pitchFamily="34" charset="0"/>
              </a:rPr>
              <a:t> nay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đề</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nghị</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về</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sự</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sự</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dữ</a:t>
            </a:r>
            <a:r>
              <a:rPr lang="en-US" sz="4000" b="1" i="1" dirty="0">
                <a:solidFill>
                  <a:schemeClr val="bg1"/>
                </a:solidFill>
                <a:effectLst/>
                <a:latin typeface="Arial" panose="020B0604020202020204" pitchFamily="34" charset="0"/>
              </a:rPr>
              <a:t>”.</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
            <a:ext cx="8686800" cy="5143499"/>
          </a:xfrm>
        </p:spPr>
        <p:txBody>
          <a:bodyPr>
            <a:normAutofit/>
          </a:bodyPr>
          <a:lstStyle/>
          <a:p>
            <a:pPr algn="l"/>
            <a:r>
              <a:rPr lang="vi-VN" sz="4800" b="1" i="0" dirty="0">
                <a:solidFill>
                  <a:srgbClr val="FFFF00"/>
                </a:solidFill>
                <a:effectLst/>
                <a:latin typeface="Arial" panose="020B0604020202020204" pitchFamily="34" charset="0"/>
              </a:rPr>
              <a:t>Ðáp Ca: </a:t>
            </a:r>
            <a:br>
              <a:rPr lang="en-US" sz="4800" b="1" i="0" dirty="0">
                <a:solidFill>
                  <a:srgbClr val="FFFF00"/>
                </a:solidFill>
                <a:effectLst/>
                <a:latin typeface="Arial" panose="020B0604020202020204" pitchFamily="34" charset="0"/>
              </a:rPr>
            </a:br>
            <a:r>
              <a:rPr lang="da-DK" b="0" i="0" dirty="0">
                <a:solidFill>
                  <a:schemeClr val="bg1"/>
                </a:solidFill>
                <a:effectLst/>
                <a:latin typeface="Arial" panose="020B0604020202020204" pitchFamily="34" charset="0"/>
              </a:rPr>
              <a:t>Tv 1, 1-2. 3. 4 và 6</a:t>
            </a:r>
            <a:br>
              <a:rPr lang="vi-VN" sz="4800" b="1" dirty="0">
                <a:solidFill>
                  <a:schemeClr val="bg1"/>
                </a:solidFill>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Phúc thay người đặt niềm tin cậy vào Chúa</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en-US" b="1" i="0" dirty="0" err="1">
                <a:solidFill>
                  <a:schemeClr val="bg1"/>
                </a:solidFill>
                <a:effectLst/>
                <a:latin typeface="Arial" panose="020B0604020202020204" pitchFamily="34" charset="0"/>
              </a:rPr>
              <a:t>Ðây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thuận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đây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a:t>
            </a:r>
            <a:endParaRPr lang="en-US" b="1" dirty="0">
              <a:solidFill>
                <a:schemeClr val="bg1"/>
              </a:solidFill>
              <a:effectLst/>
              <a:cs typeface="Times New Roman" pitchFamily="18" charset="0"/>
            </a:endParaRPr>
          </a:p>
        </p:txBody>
      </p:sp>
      <p:sp>
        <p:nvSpPr>
          <p:cNvPr id="3" name="TextBox 2"/>
          <p:cNvSpPr txBox="1"/>
          <p:nvPr/>
        </p:nvSpPr>
        <p:spPr>
          <a:xfrm>
            <a:off x="914400" y="1067120"/>
            <a:ext cx="6689332"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5 sau Lễ tro">
            <a:extLst>
              <a:ext uri="{FF2B5EF4-FFF2-40B4-BE49-F238E27FC236}">
                <a16:creationId xmlns:a16="http://schemas.microsoft.com/office/drawing/2014/main" id="{C29C1F30-6F2C-47BF-A841-9131B42CF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 y="0"/>
            <a:ext cx="92072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5E5064D-FCC8-4CB7-B87F-AB7EA353C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 y="285750"/>
            <a:ext cx="1038225" cy="1038225"/>
          </a:xfrm>
          <a:prstGeom prst="rect">
            <a:avLst/>
          </a:prstGeom>
        </p:spPr>
      </p:pic>
      <p:sp>
        <p:nvSpPr>
          <p:cNvPr id="6" name="TextBox 5">
            <a:extLst>
              <a:ext uri="{FF2B5EF4-FFF2-40B4-BE49-F238E27FC236}">
                <a16:creationId xmlns:a16="http://schemas.microsoft.com/office/drawing/2014/main" id="{EE74FEF1-EC5C-463D-BB3D-B05304AA5BD3}"/>
              </a:ext>
            </a:extLst>
          </p:cNvPr>
          <p:cNvSpPr txBox="1"/>
          <p:nvPr/>
        </p:nvSpPr>
        <p:spPr>
          <a:xfrm>
            <a:off x="4038600" y="3257550"/>
            <a:ext cx="4614262" cy="523220"/>
          </a:xfrm>
          <a:prstGeom prst="rect">
            <a:avLst/>
          </a:prstGeom>
          <a:noFill/>
        </p:spPr>
        <p:txBody>
          <a:bodyPr wrap="square">
            <a:spAutoFit/>
          </a:bodyPr>
          <a:lstStyle/>
          <a:p>
            <a:r>
              <a:rPr lang="en-US" sz="2800" b="0" i="0" dirty="0">
                <a:solidFill>
                  <a:schemeClr val="bg1"/>
                </a:solidFill>
                <a:effectLst/>
                <a:latin typeface="Arial" panose="020B0604020202020204" pitchFamily="34" charset="0"/>
              </a:rPr>
              <a:t>PHÚC ÂM: Lc 9, 22-25</a:t>
            </a:r>
            <a:endParaRPr lang="en-US" sz="2800" dirty="0">
              <a:solidFill>
                <a:schemeClr val="bg1"/>
              </a:solidFill>
            </a:endParaRPr>
          </a:p>
        </p:txBody>
      </p:sp>
    </p:spTree>
    <p:extLst>
      <p:ext uri="{BB962C8B-B14F-4D97-AF65-F5344CB8AC3E}">
        <p14:creationId xmlns:p14="http://schemas.microsoft.com/office/powerpoint/2010/main" val="115556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
            <a:ext cx="8153400" cy="5143499"/>
          </a:xfrm>
        </p:spPr>
        <p:txBody>
          <a:bodyPr>
            <a:normAutofit/>
          </a:bodyPr>
          <a:lstStyle/>
          <a:p>
            <a:r>
              <a:rPr lang="en-US" sz="5400" b="1" dirty="0">
                <a:solidFill>
                  <a:srgbClr val="FFFF00"/>
                </a:solidFill>
                <a:effectLst/>
                <a:cs typeface="Times New Roman" pitchFamily="18" charset="0"/>
              </a:rPr>
              <a:t>Ca </a:t>
            </a:r>
            <a:r>
              <a:rPr lang="en-US" sz="5400" b="1" dirty="0" err="1">
                <a:solidFill>
                  <a:srgbClr val="FFFF00"/>
                </a:solidFill>
                <a:effectLst/>
                <a:cs typeface="Times New Roman" pitchFamily="18" charset="0"/>
              </a:rPr>
              <a:t>Hiệp</a:t>
            </a:r>
            <a:r>
              <a:rPr lang="en-US" sz="5400" b="1" dirty="0">
                <a:solidFill>
                  <a:srgbClr val="FFFF00"/>
                </a:solidFill>
                <a:effectLst/>
                <a:cs typeface="Times New Roman" pitchFamily="18" charset="0"/>
              </a:rPr>
              <a:t> </a:t>
            </a:r>
            <a:r>
              <a:rPr lang="en-US" sz="5400" b="1" dirty="0" err="1">
                <a:solidFill>
                  <a:srgbClr val="FFFF00"/>
                </a:solidFill>
                <a:effectLst/>
                <a:cs typeface="Times New Roman" pitchFamily="18" charset="0"/>
              </a:rPr>
              <a:t>Lễ</a:t>
            </a:r>
            <a:r>
              <a:rPr lang="en-US" sz="5400" b="1" dirty="0">
                <a:solidFill>
                  <a:srgbClr val="FFFF00"/>
                </a:solidFill>
                <a:effectLst/>
                <a:cs typeface="Times New Roman" pitchFamily="18" charset="0"/>
              </a:rPr>
              <a:t> </a:t>
            </a:r>
            <a:br>
              <a:rPr lang="en-US" sz="6600" b="1" dirty="0">
                <a:solidFill>
                  <a:srgbClr val="FFFF00"/>
                </a:solidFill>
                <a:effectLst/>
                <a:cs typeface="Times New Roman" pitchFamily="18" charset="0"/>
              </a:rPr>
            </a:br>
            <a:r>
              <a:rPr lang="vi-VN" b="1" i="0" dirty="0">
                <a:solidFill>
                  <a:schemeClr val="bg1"/>
                </a:solidFill>
                <a:effectLst/>
                <a:latin typeface="Arial" panose="020B0604020202020204" pitchFamily="34" charset="0"/>
              </a:rPr>
              <a:t>Lạy Chúa, xin tạo cho tôi quả tim trong sạch, và canh tân tinh thần cương nghị trong người tôi.</a:t>
            </a:r>
            <a:endParaRPr lang="en-US" b="1" i="1" dirty="0">
              <a:solidFill>
                <a:schemeClr val="bg1"/>
              </a:solidFill>
              <a:effectLs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166</Words>
  <Application>Microsoft Office PowerPoint</Application>
  <PresentationFormat>On-screen Show (16:9)</PresentationFormat>
  <Paragraphs>12</Paragraphs>
  <Slides>10</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10</vt:i4>
      </vt:variant>
    </vt:vector>
  </HeadingPairs>
  <TitlesOfParts>
    <vt:vector size="16" baseType="lpstr">
      <vt:lpstr>Arial</vt:lpstr>
      <vt:lpstr>UTM American Sans</vt:lpstr>
      <vt:lpstr>Office Theme</vt:lpstr>
      <vt:lpstr>1_Office Theme</vt:lpstr>
      <vt:lpstr>2_Office Theme</vt:lpstr>
      <vt:lpstr>19_Office Theme</vt:lpstr>
      <vt:lpstr>PowerPoint Presentation</vt:lpstr>
      <vt:lpstr>Ca nhập lễ Khi tôi kêu lên cùng Chúa, Chúa đã nghe tiếng, để cứu tôi khỏi tay những kẻ xông tới gần tôi. Hãy tin tưởng vào Chúa, và chính Người sẽ nuôi dưỡng ngươi.</vt:lpstr>
      <vt:lpstr>PowerPoint Presentation</vt:lpstr>
      <vt:lpstr>Ðáp Ca:  Tv 1, 1-2. 3. 4 và 6 Ðáp: Phúc thay người đặt niềm tin cậy vào Chúa</vt:lpstr>
      <vt:lpstr>Ðây là lúc thuận tiện, đây là ngày cứu độ.</vt:lpstr>
      <vt:lpstr>PowerPoint Presentation</vt:lpstr>
      <vt:lpstr>PowerPoint Presentation</vt:lpstr>
      <vt:lpstr>Ca Hiệp Lễ  Lạy Chúa, xin tạo cho tôi quả tim trong sạch, và canh tân tinh thần cương nghị trong người tôi.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65</cp:revision>
  <dcterms:created xsi:type="dcterms:W3CDTF">2023-01-29T22:00:16Z</dcterms:created>
  <dcterms:modified xsi:type="dcterms:W3CDTF">2025-02-28T11:25:06Z</dcterms:modified>
</cp:coreProperties>
</file>