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828" r:id="rId3"/>
    <p:sldMasterId id="2147484004" r:id="rId4"/>
  </p:sldMasterIdLst>
  <p:sldIdLst>
    <p:sldId id="9758" r:id="rId5"/>
    <p:sldId id="9692" r:id="rId6"/>
    <p:sldId id="385" r:id="rId7"/>
    <p:sldId id="9754" r:id="rId8"/>
    <p:sldId id="389" r:id="rId9"/>
    <p:sldId id="9757" r:id="rId10"/>
    <p:sldId id="9698" r:id="rId11"/>
    <p:sldId id="278" r:id="rId12"/>
    <p:sldId id="293" r:id="rId13"/>
    <p:sldId id="38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213" autoAdjust="0"/>
    <p:restoredTop sz="94693" autoAdjust="0"/>
  </p:normalViewPr>
  <p:slideViewPr>
    <p:cSldViewPr>
      <p:cViewPr varScale="1">
        <p:scale>
          <a:sx n="83" d="100"/>
          <a:sy n="83" d="100"/>
        </p:scale>
        <p:origin x="316" y="56"/>
      </p:cViewPr>
      <p:guideLst>
        <p:guide orient="horz" pos="1620"/>
        <p:guide pos="2880"/>
      </p:guideLst>
    </p:cSldViewPr>
  </p:slideViewPr>
  <p:outlineViewPr>
    <p:cViewPr>
      <p:scale>
        <a:sx n="33" d="100"/>
        <a:sy n="33" d="100"/>
      </p:scale>
      <p:origin x="0" y="85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6912048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5825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034630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452345"/>
      </p:ext>
    </p:extLst>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3371939"/>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0841954"/>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141746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9463424"/>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573196"/>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0551362"/>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8008"/>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20171275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302990"/>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410086"/>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2728602"/>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20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4225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16353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9522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69745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1877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t>2/28/2025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1845393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37618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17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15290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6540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875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0092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37040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35575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1086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7405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038871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5135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31794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26315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362157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1"/>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1"/>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25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F0BBB32-54BA-4194-BF0A-ED9313CE4595}" type="datetimeFigureOut">
              <a:rPr lang="en-US" smtClean="0"/>
              <a:t>2/28/2025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555871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F0BBB32-54BA-4194-BF0A-ED9313CE4595}" type="datetimeFigureOut">
              <a:rPr lang="en-US" smtClean="0"/>
              <a:t>2/28/2025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4109032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BB32-54BA-4194-BF0A-ED9313CE4595}" type="datetimeFigureOut">
              <a:rPr lang="en-US" smtClean="0"/>
              <a:t>2/28/2025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097217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6"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966455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F0BBB32-54BA-4194-BF0A-ED9313CE4595}" type="datetimeFigureOut">
              <a:rPr lang="en-US" smtClean="0"/>
              <a:t>2/28/2025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511856-4617-4425-9FD6-154895FC07B8}" type="slidenum">
              <a:rPr lang="en-US" smtClean="0"/>
              <a:t>‹#›</a:t>
            </a:fld>
            <a:endParaRPr lang="en-US"/>
          </a:p>
        </p:txBody>
      </p:sp>
    </p:spTree>
    <p:extLst>
      <p:ext uri="{BB962C8B-B14F-4D97-AF65-F5344CB8AC3E}">
        <p14:creationId xmlns:p14="http://schemas.microsoft.com/office/powerpoint/2010/main" val="3447721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t>2/28/2025</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t>‹#›</a:t>
            </a:fld>
            <a:endParaRPr lang="en-US"/>
          </a:p>
        </p:txBody>
      </p:sp>
    </p:spTree>
    <p:extLst>
      <p:ext uri="{BB962C8B-B14F-4D97-AF65-F5344CB8AC3E}">
        <p14:creationId xmlns:p14="http://schemas.microsoft.com/office/powerpoint/2010/main" val="28835798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128967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383296"/>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F0BBB32-54BA-4194-BF0A-ED9313CE4595}" type="datetimeFigureOut">
              <a:rPr lang="en-US" smtClean="0">
                <a:solidFill>
                  <a:prstClr val="black">
                    <a:tint val="75000"/>
                  </a:prstClr>
                </a:solidFill>
              </a:rPr>
              <a:pPr/>
              <a:t>2/28/2025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A511856-4617-4425-9FD6-154895FC07B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0089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5 sau Lễ tro">
            <a:extLst>
              <a:ext uri="{FF2B5EF4-FFF2-40B4-BE49-F238E27FC236}">
                <a16:creationId xmlns:a16="http://schemas.microsoft.com/office/drawing/2014/main" id="{C29C1F30-6F2C-47BF-A841-9131B42CF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4" y="0"/>
            <a:ext cx="92072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E5064D-FCC8-4CB7-B87F-AB7EA353C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9" name="TextBox 8">
            <a:extLst>
              <a:ext uri="{FF2B5EF4-FFF2-40B4-BE49-F238E27FC236}">
                <a16:creationId xmlns:a16="http://schemas.microsoft.com/office/drawing/2014/main" id="{19DCF2DB-5727-48FA-9B2D-59E06CAFB31E}"/>
              </a:ext>
            </a:extLst>
          </p:cNvPr>
          <p:cNvSpPr txBox="1"/>
          <p:nvPr/>
        </p:nvSpPr>
        <p:spPr>
          <a:xfrm>
            <a:off x="3048000" y="96976"/>
            <a:ext cx="5867400" cy="707886"/>
          </a:xfrm>
          <a:prstGeom prst="rect">
            <a:avLst/>
          </a:prstGeom>
          <a:noFill/>
        </p:spPr>
        <p:txBody>
          <a:bodyPr wrap="square">
            <a:spAutoFit/>
          </a:bodyPr>
          <a:lstStyle/>
          <a:p>
            <a:r>
              <a:rPr lang="en-US" sz="4000" b="1" i="0" dirty="0">
                <a:solidFill>
                  <a:srgbClr val="FFFF00"/>
                </a:solidFill>
                <a:effectLst/>
                <a:latin typeface="Arial" panose="020B0604020202020204" pitchFamily="34" charset="0"/>
              </a:rPr>
              <a:t>THỨ NĂM SAU LỄ TRO</a:t>
            </a:r>
            <a:endParaRPr lang="en-US" sz="4000" dirty="0">
              <a:solidFill>
                <a:srgbClr val="FFFF00"/>
              </a:solidFill>
            </a:endParaRPr>
          </a:p>
        </p:txBody>
      </p:sp>
    </p:spTree>
    <p:extLst>
      <p:ext uri="{BB962C8B-B14F-4D97-AF65-F5344CB8AC3E}">
        <p14:creationId xmlns:p14="http://schemas.microsoft.com/office/powerpoint/2010/main" val="232562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5 sau Lễ tro">
            <a:extLst>
              <a:ext uri="{FF2B5EF4-FFF2-40B4-BE49-F238E27FC236}">
                <a16:creationId xmlns:a16="http://schemas.microsoft.com/office/drawing/2014/main" id="{C29C1F30-6F2C-47BF-A841-9131B42CF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4" y="0"/>
            <a:ext cx="92072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E5064D-FCC8-4CB7-B87F-AB7EA353C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9" name="TextBox 8">
            <a:extLst>
              <a:ext uri="{FF2B5EF4-FFF2-40B4-BE49-F238E27FC236}">
                <a16:creationId xmlns:a16="http://schemas.microsoft.com/office/drawing/2014/main" id="{19DCF2DB-5727-48FA-9B2D-59E06CAFB31E}"/>
              </a:ext>
            </a:extLst>
          </p:cNvPr>
          <p:cNvSpPr txBox="1"/>
          <p:nvPr/>
        </p:nvSpPr>
        <p:spPr>
          <a:xfrm>
            <a:off x="3048000" y="96976"/>
            <a:ext cx="5867400" cy="707886"/>
          </a:xfrm>
          <a:prstGeom prst="rect">
            <a:avLst/>
          </a:prstGeom>
          <a:noFill/>
        </p:spPr>
        <p:txBody>
          <a:bodyPr wrap="square">
            <a:spAutoFit/>
          </a:bodyPr>
          <a:lstStyle/>
          <a:p>
            <a:r>
              <a:rPr lang="en-US" sz="4000" b="1" i="0" dirty="0">
                <a:solidFill>
                  <a:srgbClr val="FFFF00"/>
                </a:solidFill>
                <a:effectLst/>
                <a:latin typeface="Arial" panose="020B0604020202020204" pitchFamily="34" charset="0"/>
              </a:rPr>
              <a:t>THỨ NĂM SAU LỄ TRO</a:t>
            </a:r>
            <a:endParaRPr lang="en-US" sz="4000" dirty="0">
              <a:solidFill>
                <a:srgbClr val="FFFF00"/>
              </a:solidFill>
            </a:endParaRPr>
          </a:p>
        </p:txBody>
      </p:sp>
    </p:spTree>
    <p:extLst>
      <p:ext uri="{BB962C8B-B14F-4D97-AF65-F5344CB8AC3E}">
        <p14:creationId xmlns:p14="http://schemas.microsoft.com/office/powerpoint/2010/main" val="6033589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
            <a:ext cx="8382000" cy="5143499"/>
          </a:xfrm>
        </p:spPr>
        <p:txBody>
          <a:bodyPr>
            <a:noAutofit/>
          </a:bodyPr>
          <a:lstStyle/>
          <a:p>
            <a:r>
              <a:rPr lang="vi-VN" sz="4000" b="1" i="0" dirty="0">
                <a:solidFill>
                  <a:srgbClr val="FFFF00"/>
                </a:solidFill>
                <a:effectLst/>
                <a:latin typeface="Arial" panose="020B0604020202020204" pitchFamily="34" charset="0"/>
              </a:rPr>
              <a:t>Ca nhập lễ</a:t>
            </a:r>
            <a:br>
              <a:rPr lang="vi-VN" sz="4000" dirty="0"/>
            </a:br>
            <a:r>
              <a:rPr lang="vi-VN" b="1" i="0" dirty="0">
                <a:solidFill>
                  <a:schemeClr val="bg1"/>
                </a:solidFill>
                <a:effectLst/>
                <a:latin typeface="Arial" panose="020B0604020202020204" pitchFamily="34" charset="0"/>
              </a:rPr>
              <a:t>Khi tôi kêu lên cùng Chúa, Chúa đã nghe tiếng, để cứu tôi khỏi tay những kẻ xông tới gần tôi. Hãy tin tưởng vào Chúa, và chính Người sẽ nuôi dưỡng ngươi.</a:t>
            </a:r>
            <a:endParaRPr lang="en-US" b="1" i="1" dirty="0">
              <a:solidFill>
                <a:schemeClr val="bg1"/>
              </a:solidFill>
              <a:effectLst/>
              <a:cs typeface="Times New Roman" pitchFamily="18" charset="0"/>
            </a:endParaRPr>
          </a:p>
        </p:txBody>
      </p:sp>
    </p:spTree>
    <p:extLst>
      <p:ext uri="{BB962C8B-B14F-4D97-AF65-F5344CB8AC3E}">
        <p14:creationId xmlns:p14="http://schemas.microsoft.com/office/powerpoint/2010/main" val="796509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09550"/>
            <a:ext cx="5049493" cy="2417445"/>
          </a:xfrm>
          <a:prstGeom prst="rect">
            <a:avLst/>
          </a:prstGeom>
        </p:spPr>
      </p:pic>
      <p:sp>
        <p:nvSpPr>
          <p:cNvPr id="4" name="Rectangle 3"/>
          <p:cNvSpPr/>
          <p:nvPr/>
        </p:nvSpPr>
        <p:spPr>
          <a:xfrm>
            <a:off x="228600" y="2038350"/>
            <a:ext cx="8610600" cy="2554545"/>
          </a:xfrm>
          <a:prstGeom prst="rect">
            <a:avLst/>
          </a:prstGeom>
        </p:spPr>
        <p:txBody>
          <a:bodyPr wrap="square">
            <a:spAutoFit/>
          </a:bodyPr>
          <a:lstStyle/>
          <a:p>
            <a:r>
              <a:rPr lang="vi-VN" sz="4000" b="1" i="0" dirty="0">
                <a:solidFill>
                  <a:srgbClr val="FFFF00"/>
                </a:solidFill>
                <a:effectLst/>
                <a:latin typeface="Arial" panose="020B0604020202020204" pitchFamily="34" charset="0"/>
              </a:rPr>
              <a:t>Bài Ðọc I</a:t>
            </a:r>
            <a:r>
              <a:rPr lang="vi-VN" sz="4000" b="1" i="0" dirty="0">
                <a:solidFill>
                  <a:srgbClr val="333333"/>
                </a:solidFill>
                <a:effectLst/>
                <a:latin typeface="Arial" panose="020B0604020202020204" pitchFamily="34" charset="0"/>
              </a:rPr>
              <a:t>: </a:t>
            </a:r>
            <a:r>
              <a:rPr lang="en-US" sz="4000" b="0" i="0" dirty="0" err="1">
                <a:solidFill>
                  <a:schemeClr val="bg1"/>
                </a:solidFill>
                <a:effectLst/>
                <a:latin typeface="Arial" panose="020B0604020202020204" pitchFamily="34" charset="0"/>
              </a:rPr>
              <a:t>Ðnl</a:t>
            </a:r>
            <a:r>
              <a:rPr lang="en-US" sz="4000" b="0" i="0" dirty="0">
                <a:solidFill>
                  <a:schemeClr val="bg1"/>
                </a:solidFill>
                <a:effectLst/>
                <a:latin typeface="Arial" panose="020B0604020202020204" pitchFamily="34" charset="0"/>
              </a:rPr>
              <a:t> 30, 15-20</a:t>
            </a:r>
            <a:endParaRPr lang="en-US" sz="4000" b="1" i="0" dirty="0">
              <a:solidFill>
                <a:schemeClr val="bg1"/>
              </a:solidFill>
              <a:effectLst/>
              <a:latin typeface="Arial" panose="020B0604020202020204" pitchFamily="34" charset="0"/>
            </a:endParaRPr>
          </a:p>
          <a:p>
            <a:r>
              <a:rPr lang="en-US" sz="4000" b="1" i="0" dirty="0" err="1">
                <a:solidFill>
                  <a:schemeClr val="bg1">
                    <a:lumMod val="95000"/>
                  </a:schemeClr>
                </a:solidFill>
                <a:effectLst/>
                <a:latin typeface="Arial" panose="020B0604020202020204" pitchFamily="34" charset="0"/>
              </a:rPr>
              <a:t>Trích</a:t>
            </a:r>
            <a:r>
              <a:rPr lang="en-US" sz="4000" b="1" i="0" dirty="0">
                <a:solidFill>
                  <a:schemeClr val="bg1">
                    <a:lumMod val="95000"/>
                  </a:schemeClr>
                </a:solidFill>
                <a:effectLst/>
                <a:latin typeface="Arial" panose="020B0604020202020204" pitchFamily="34" charset="0"/>
              </a:rPr>
              <a:t> </a:t>
            </a:r>
            <a:r>
              <a:rPr lang="en-US" sz="4000" b="1" i="0" dirty="0" err="1">
                <a:solidFill>
                  <a:schemeClr val="bg1">
                    <a:lumMod val="95000"/>
                  </a:schemeClr>
                </a:solidFill>
                <a:effectLst/>
                <a:latin typeface="Arial" panose="020B0604020202020204" pitchFamily="34" charset="0"/>
              </a:rPr>
              <a:t>sách</a:t>
            </a:r>
            <a:r>
              <a:rPr lang="en-US" sz="4000" b="1" i="0" dirty="0">
                <a:solidFill>
                  <a:schemeClr val="bg1">
                    <a:lumMod val="95000"/>
                  </a:schemeClr>
                </a:solidFill>
                <a:effectLst/>
                <a:latin typeface="Arial" panose="020B0604020202020204" pitchFamily="34" charset="0"/>
              </a:rPr>
              <a:t> </a:t>
            </a:r>
            <a:r>
              <a:rPr lang="en-US" sz="4000" b="1" i="0" dirty="0" err="1">
                <a:solidFill>
                  <a:schemeClr val="bg1"/>
                </a:solidFill>
                <a:effectLst/>
                <a:latin typeface="Arial" panose="020B0604020202020204" pitchFamily="34" charset="0"/>
              </a:rPr>
              <a:t>Ðệ</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Nhị</a:t>
            </a:r>
            <a:r>
              <a:rPr lang="en-US" sz="4000" b="1" i="0" dirty="0">
                <a:solidFill>
                  <a:schemeClr val="bg1"/>
                </a:solidFill>
                <a:effectLst/>
                <a:latin typeface="Arial" panose="020B0604020202020204" pitchFamily="34" charset="0"/>
              </a:rPr>
              <a:t> </a:t>
            </a:r>
            <a:r>
              <a:rPr lang="en-US" sz="4000" b="1" i="0" dirty="0" err="1">
                <a:solidFill>
                  <a:schemeClr val="bg1"/>
                </a:solidFill>
                <a:effectLst/>
                <a:latin typeface="Arial" panose="020B0604020202020204" pitchFamily="34" charset="0"/>
              </a:rPr>
              <a:t>Luật</a:t>
            </a:r>
            <a:r>
              <a:rPr lang="en-US" sz="4000" b="1" i="0" dirty="0">
                <a:solidFill>
                  <a:schemeClr val="bg1"/>
                </a:solidFill>
                <a:effectLst/>
                <a:latin typeface="Arial" panose="020B0604020202020204" pitchFamily="34" charset="0"/>
              </a:rPr>
              <a:t>. </a:t>
            </a:r>
          </a:p>
          <a:p>
            <a:r>
              <a:rPr lang="en-US" sz="4000" b="1" i="1" dirty="0">
                <a:solidFill>
                  <a:schemeClr val="bg1"/>
                </a:solidFill>
                <a:effectLst/>
                <a:latin typeface="Arial" panose="020B0604020202020204" pitchFamily="34" charset="0"/>
              </a:rPr>
              <a:t>“</a:t>
            </a:r>
            <a:r>
              <a:rPr lang="en-US" sz="4000" b="1" i="1" dirty="0" err="1">
                <a:solidFill>
                  <a:schemeClr val="bg1"/>
                </a:solidFill>
                <a:effectLst/>
                <a:latin typeface="Arial" panose="020B0604020202020204" pitchFamily="34" charset="0"/>
              </a:rPr>
              <a:t>Hôm</a:t>
            </a:r>
            <a:r>
              <a:rPr lang="en-US" sz="4000" b="1" i="1" dirty="0">
                <a:solidFill>
                  <a:schemeClr val="bg1"/>
                </a:solidFill>
                <a:effectLst/>
                <a:latin typeface="Arial" panose="020B0604020202020204" pitchFamily="34" charset="0"/>
              </a:rPr>
              <a:t> nay </a:t>
            </a:r>
            <a:r>
              <a:rPr lang="en-US" sz="4000" b="1" i="1" dirty="0" err="1">
                <a:solidFill>
                  <a:schemeClr val="bg1"/>
                </a:solidFill>
                <a:effectLst/>
                <a:latin typeface="Arial" panose="020B0604020202020204" pitchFamily="34" charset="0"/>
              </a:rPr>
              <a:t>tôi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đề</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nghị</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với</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anh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em</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về</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sự</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lành</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và</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sự</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chúc</a:t>
            </a:r>
            <a:r>
              <a:rPr lang="en-US" sz="4000" b="1" i="1" dirty="0">
                <a:solidFill>
                  <a:schemeClr val="bg1"/>
                </a:solidFill>
                <a:effectLst/>
                <a:latin typeface="Arial" panose="020B0604020202020204" pitchFamily="34" charset="0"/>
              </a:rPr>
              <a:t> </a:t>
            </a:r>
            <a:r>
              <a:rPr lang="en-US" sz="4000" b="1" i="1" dirty="0" err="1">
                <a:solidFill>
                  <a:schemeClr val="bg1"/>
                </a:solidFill>
                <a:effectLst/>
                <a:latin typeface="Arial" panose="020B0604020202020204" pitchFamily="34" charset="0"/>
              </a:rPr>
              <a:t>dữ</a:t>
            </a:r>
            <a:r>
              <a:rPr lang="en-US" sz="4000" b="1" i="1" dirty="0">
                <a:solidFill>
                  <a:schemeClr val="bg1"/>
                </a:solidFill>
                <a:effectLst/>
                <a:latin typeface="Arial" panose="020B0604020202020204" pitchFamily="34" charset="0"/>
              </a:rPr>
              <a:t>”.</a:t>
            </a:r>
            <a:endParaRPr lang="en-US" sz="4000" b="1" dirty="0">
              <a:solidFill>
                <a:schemeClr val="bg1"/>
              </a:solidFill>
            </a:endParaRPr>
          </a:p>
        </p:txBody>
      </p:sp>
    </p:spTree>
    <p:extLst>
      <p:ext uri="{BB962C8B-B14F-4D97-AF65-F5344CB8AC3E}">
        <p14:creationId xmlns:p14="http://schemas.microsoft.com/office/powerpoint/2010/main" val="2354597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3"/>
            <a:ext cx="8686800" cy="5143499"/>
          </a:xfrm>
        </p:spPr>
        <p:txBody>
          <a:bodyPr>
            <a:normAutofit/>
          </a:bodyPr>
          <a:lstStyle/>
          <a:p>
            <a:pPr algn="l"/>
            <a:r>
              <a:rPr lang="vi-VN" sz="4800" b="1" i="0" dirty="0">
                <a:solidFill>
                  <a:srgbClr val="FFFF00"/>
                </a:solidFill>
                <a:effectLst/>
                <a:latin typeface="Arial" panose="020B0604020202020204" pitchFamily="34" charset="0"/>
              </a:rPr>
              <a:t>Ðáp Ca: </a:t>
            </a:r>
            <a:br>
              <a:rPr lang="en-US" sz="4800" b="1" i="0" dirty="0">
                <a:solidFill>
                  <a:srgbClr val="FFFF00"/>
                </a:solidFill>
                <a:effectLst/>
                <a:latin typeface="Arial" panose="020B0604020202020204" pitchFamily="34" charset="0"/>
              </a:rPr>
            </a:br>
            <a:r>
              <a:rPr lang="da-DK" b="0" i="0" dirty="0">
                <a:solidFill>
                  <a:schemeClr val="bg1"/>
                </a:solidFill>
                <a:effectLst/>
                <a:latin typeface="Arial" panose="020B0604020202020204" pitchFamily="34" charset="0"/>
              </a:rPr>
              <a:t>Tv 1, 1-2. 3. 4 và 6</a:t>
            </a:r>
            <a:br>
              <a:rPr lang="vi-VN" sz="4800" b="1" dirty="0">
                <a:solidFill>
                  <a:schemeClr val="bg1"/>
                </a:solidFill>
              </a:rPr>
            </a:br>
            <a:r>
              <a:rPr lang="vi-VN" sz="4800" b="1" i="0" dirty="0">
                <a:solidFill>
                  <a:schemeClr val="bg1"/>
                </a:solidFill>
                <a:effectLst/>
                <a:latin typeface="Arial" panose="020B0604020202020204" pitchFamily="34" charset="0"/>
              </a:rPr>
              <a:t>Ðáp: </a:t>
            </a:r>
            <a:r>
              <a:rPr lang="vi-VN" b="1" i="0" dirty="0">
                <a:solidFill>
                  <a:schemeClr val="bg1"/>
                </a:solidFill>
                <a:effectLst/>
                <a:latin typeface="Arial" panose="020B0604020202020204" pitchFamily="34" charset="0"/>
              </a:rPr>
              <a:t>Phúc thay người đặt niềm tin cậy vào Chúa</a:t>
            </a:r>
            <a:endParaRPr lang="en-US" b="1" dirty="0">
              <a:solidFill>
                <a:schemeClr val="bg1"/>
              </a:solidFill>
              <a:effectLst/>
              <a:cs typeface="Times New Roman" pitchFamily="18" charset="0"/>
            </a:endParaRPr>
          </a:p>
        </p:txBody>
      </p:sp>
    </p:spTree>
    <p:extLst>
      <p:ext uri="{BB962C8B-B14F-4D97-AF65-F5344CB8AC3E}">
        <p14:creationId xmlns:p14="http://schemas.microsoft.com/office/powerpoint/2010/main" val="4233862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0999" y="1047750"/>
            <a:ext cx="8382001" cy="3566160"/>
          </a:xfrm>
        </p:spPr>
        <p:txBody>
          <a:bodyPr>
            <a:noAutofit/>
          </a:bodyPr>
          <a:lstStyle/>
          <a:p>
            <a:pPr algn="just"/>
            <a:r>
              <a:rPr lang="en-US" b="1" i="0" dirty="0" err="1">
                <a:solidFill>
                  <a:schemeClr val="bg1"/>
                </a:solidFill>
                <a:effectLst/>
                <a:latin typeface="Arial" panose="020B0604020202020204" pitchFamily="34" charset="0"/>
              </a:rPr>
              <a:t>Ðây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lúc</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thuận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tiện</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đây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là</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ngày</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cứu</a:t>
            </a:r>
            <a:r>
              <a:rPr lang="en-US" b="1" i="0" dirty="0">
                <a:solidFill>
                  <a:schemeClr val="bg1"/>
                </a:solidFill>
                <a:effectLst/>
                <a:latin typeface="Arial" panose="020B0604020202020204" pitchFamily="34" charset="0"/>
              </a:rPr>
              <a:t> </a:t>
            </a:r>
            <a:r>
              <a:rPr lang="en-US" b="1" i="0" dirty="0" err="1">
                <a:solidFill>
                  <a:schemeClr val="bg1"/>
                </a:solidFill>
                <a:effectLst/>
                <a:latin typeface="Arial" panose="020B0604020202020204" pitchFamily="34" charset="0"/>
              </a:rPr>
              <a:t>độ</a:t>
            </a:r>
            <a:r>
              <a:rPr lang="en-US" b="1" i="0" dirty="0">
                <a:solidFill>
                  <a:schemeClr val="bg1"/>
                </a:solidFill>
                <a:effectLst/>
                <a:latin typeface="Arial" panose="020B0604020202020204" pitchFamily="34" charset="0"/>
              </a:rPr>
              <a:t>.</a:t>
            </a:r>
            <a:endParaRPr lang="en-US" b="1" dirty="0">
              <a:solidFill>
                <a:schemeClr val="bg1"/>
              </a:solidFill>
              <a:effectLst/>
              <a:cs typeface="Times New Roman" pitchFamily="18" charset="0"/>
            </a:endParaRPr>
          </a:p>
        </p:txBody>
      </p:sp>
      <p:sp>
        <p:nvSpPr>
          <p:cNvPr id="3" name="TextBox 2"/>
          <p:cNvSpPr txBox="1"/>
          <p:nvPr/>
        </p:nvSpPr>
        <p:spPr>
          <a:xfrm>
            <a:off x="914400" y="1067120"/>
            <a:ext cx="6689332" cy="769441"/>
          </a:xfrm>
          <a:prstGeom prst="rect">
            <a:avLst/>
          </a:prstGeom>
          <a:noFill/>
        </p:spPr>
        <p:txBody>
          <a:bodyPr wrap="none" rtlCol="0">
            <a:spAutoFit/>
          </a:bodyPr>
          <a:lstStyle/>
          <a:p>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Câu</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Xướng</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Trước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Phúc</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 </a:t>
            </a:r>
            <a:r>
              <a:rPr lang="en-US" sz="4400" b="1" u="sng" dirty="0" err="1">
                <a:solidFill>
                  <a:srgbClr val="FFFF00"/>
                </a:solidFill>
                <a:effectLst>
                  <a:outerShdw blurRad="38100" dist="38100" dir="2700000" algn="tl">
                    <a:srgbClr val="000000">
                      <a:alpha val="43137"/>
                    </a:srgbClr>
                  </a:outerShdw>
                </a:effectLst>
                <a:latin typeface="+mj-lt"/>
                <a:cs typeface="Times New Roman" pitchFamily="18" charset="0"/>
              </a:rPr>
              <a:t>Âm</a:t>
            </a:r>
            <a:r>
              <a:rPr lang="en-US" sz="4400" b="1" u="sng" dirty="0">
                <a:solidFill>
                  <a:srgbClr val="FFFF00"/>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2212893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5 sau Lễ tro">
            <a:extLst>
              <a:ext uri="{FF2B5EF4-FFF2-40B4-BE49-F238E27FC236}">
                <a16:creationId xmlns:a16="http://schemas.microsoft.com/office/drawing/2014/main" id="{C29C1F30-6F2C-47BF-A841-9131B42CF9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54" y="0"/>
            <a:ext cx="9207212" cy="51435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15E5064D-FCC8-4CB7-B87F-AB7EA353CB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971" y="285750"/>
            <a:ext cx="1038225" cy="1038225"/>
          </a:xfrm>
          <a:prstGeom prst="rect">
            <a:avLst/>
          </a:prstGeom>
        </p:spPr>
      </p:pic>
      <p:sp>
        <p:nvSpPr>
          <p:cNvPr id="6" name="TextBox 5">
            <a:extLst>
              <a:ext uri="{FF2B5EF4-FFF2-40B4-BE49-F238E27FC236}">
                <a16:creationId xmlns:a16="http://schemas.microsoft.com/office/drawing/2014/main" id="{EE74FEF1-EC5C-463D-BB3D-B05304AA5BD3}"/>
              </a:ext>
            </a:extLst>
          </p:cNvPr>
          <p:cNvSpPr txBox="1"/>
          <p:nvPr/>
        </p:nvSpPr>
        <p:spPr>
          <a:xfrm>
            <a:off x="4038600" y="3257550"/>
            <a:ext cx="4614262" cy="523220"/>
          </a:xfrm>
          <a:prstGeom prst="rect">
            <a:avLst/>
          </a:prstGeom>
          <a:noFill/>
        </p:spPr>
        <p:txBody>
          <a:bodyPr wrap="square">
            <a:spAutoFit/>
          </a:bodyPr>
          <a:lstStyle/>
          <a:p>
            <a:r>
              <a:rPr lang="en-US" sz="2800" b="0" i="0" dirty="0">
                <a:solidFill>
                  <a:schemeClr val="bg1"/>
                </a:solidFill>
                <a:effectLst/>
                <a:latin typeface="Arial" panose="020B0604020202020204" pitchFamily="34" charset="0"/>
              </a:rPr>
              <a:t>PHÚC ÂM: Lc 9, 22-25</a:t>
            </a:r>
            <a:endParaRPr lang="en-US" sz="2800" dirty="0">
              <a:solidFill>
                <a:schemeClr val="bg1"/>
              </a:solidFill>
            </a:endParaRPr>
          </a:p>
        </p:txBody>
      </p:sp>
    </p:spTree>
    <p:extLst>
      <p:ext uri="{BB962C8B-B14F-4D97-AF65-F5344CB8AC3E}">
        <p14:creationId xmlns:p14="http://schemas.microsoft.com/office/powerpoint/2010/main" val="115556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68345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
            <a:ext cx="8153400" cy="5143499"/>
          </a:xfrm>
        </p:spPr>
        <p:txBody>
          <a:bodyPr>
            <a:normAutofit/>
          </a:bodyPr>
          <a:lstStyle/>
          <a:p>
            <a:r>
              <a:rPr lang="en-US" sz="5400" b="1" dirty="0">
                <a:solidFill>
                  <a:srgbClr val="FFFF00"/>
                </a:solidFill>
                <a:effectLst/>
                <a:cs typeface="Times New Roman" pitchFamily="18" charset="0"/>
              </a:rPr>
              <a:t>Ca </a:t>
            </a:r>
            <a:r>
              <a:rPr lang="en-US" sz="5400" b="1" dirty="0" err="1">
                <a:solidFill>
                  <a:srgbClr val="FFFF00"/>
                </a:solidFill>
                <a:effectLst/>
                <a:cs typeface="Times New Roman" pitchFamily="18" charset="0"/>
              </a:rPr>
              <a:t>Hiệp</a:t>
            </a:r>
            <a:r>
              <a:rPr lang="en-US" sz="5400" b="1" dirty="0">
                <a:solidFill>
                  <a:srgbClr val="FFFF00"/>
                </a:solidFill>
                <a:effectLst/>
                <a:cs typeface="Times New Roman" pitchFamily="18" charset="0"/>
              </a:rPr>
              <a:t> </a:t>
            </a:r>
            <a:r>
              <a:rPr lang="en-US" sz="5400" b="1" dirty="0" err="1">
                <a:solidFill>
                  <a:srgbClr val="FFFF00"/>
                </a:solidFill>
                <a:effectLst/>
                <a:cs typeface="Times New Roman" pitchFamily="18" charset="0"/>
              </a:rPr>
              <a:t>Lễ</a:t>
            </a:r>
            <a:r>
              <a:rPr lang="en-US" sz="5400" b="1" dirty="0">
                <a:solidFill>
                  <a:srgbClr val="FFFF00"/>
                </a:solidFill>
                <a:effectLst/>
                <a:cs typeface="Times New Roman" pitchFamily="18" charset="0"/>
              </a:rPr>
              <a:t> </a:t>
            </a:r>
            <a:br>
              <a:rPr lang="en-US" sz="6600" b="1" dirty="0">
                <a:solidFill>
                  <a:srgbClr val="FFFF00"/>
                </a:solidFill>
                <a:effectLst/>
                <a:cs typeface="Times New Roman" pitchFamily="18" charset="0"/>
              </a:rPr>
            </a:br>
            <a:r>
              <a:rPr lang="vi-VN" b="1" i="0" dirty="0">
                <a:solidFill>
                  <a:schemeClr val="bg1"/>
                </a:solidFill>
                <a:effectLst/>
                <a:latin typeface="Arial" panose="020B0604020202020204" pitchFamily="34" charset="0"/>
              </a:rPr>
              <a:t>Lạy Chúa, xin tạo cho tôi quả tim trong sạch, và canh tân tinh thần cương nghị trong người tôi.</a:t>
            </a:r>
            <a:endParaRPr lang="en-US" b="1" i="1" dirty="0">
              <a:solidFill>
                <a:schemeClr val="bg1"/>
              </a:solidFill>
              <a:effectLs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
            <a:ext cx="9144000" cy="5143499"/>
          </a:xfrm>
        </p:spPr>
        <p:txBody>
          <a:bodyPr>
            <a:normAutofit/>
          </a:bodyPr>
          <a:lstStyle/>
          <a:p>
            <a:r>
              <a:rPr lang="en-US" sz="7200" b="0" dirty="0">
                <a:solidFill>
                  <a:srgbClr val="FFFF00"/>
                </a:solidFill>
                <a:effectLst/>
                <a:latin typeface="+mj-lt"/>
                <a:cs typeface="Times New Roman" pitchFamily="18" charset="0"/>
              </a:rPr>
              <a:t>Ca </a:t>
            </a:r>
            <a:r>
              <a:rPr lang="en-US" sz="7200" b="0" dirty="0" err="1">
                <a:solidFill>
                  <a:srgbClr val="FFFF00"/>
                </a:solidFill>
                <a:effectLst/>
                <a:latin typeface="+mj-lt"/>
                <a:cs typeface="Times New Roman" pitchFamily="18" charset="0"/>
              </a:rPr>
              <a:t>Kết</a:t>
            </a:r>
            <a:r>
              <a:rPr lang="en-US" sz="7200" b="0" dirty="0">
                <a:solidFill>
                  <a:srgbClr val="FFFF00"/>
                </a:solidFill>
                <a:effectLst/>
                <a:latin typeface="+mj-lt"/>
                <a:cs typeface="Times New Roman" pitchFamily="18" charset="0"/>
              </a:rPr>
              <a:t> </a:t>
            </a:r>
            <a:r>
              <a:rPr lang="en-US" sz="7200" b="0" dirty="0" err="1">
                <a:solidFill>
                  <a:srgbClr val="FFFF00"/>
                </a:solidFill>
                <a:effectLst/>
                <a:latin typeface="+mj-lt"/>
                <a:cs typeface="Times New Roman" pitchFamily="18" charset="0"/>
              </a:rPr>
              <a:t>Lễ</a:t>
            </a:r>
            <a:br>
              <a:rPr lang="en-US" sz="7200" b="0" dirty="0">
                <a:solidFill>
                  <a:srgbClr val="FFFF00"/>
                </a:solidFill>
                <a:effectLst/>
                <a:latin typeface="+mj-lt"/>
                <a:cs typeface="Times New Roman" pitchFamily="18" charset="0"/>
              </a:rPr>
            </a:br>
            <a:endParaRPr lang="en-US" sz="7200" b="0" i="1"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6025657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166</Words>
  <Application>Microsoft Office PowerPoint</Application>
  <PresentationFormat>On-screen Show (16:9)</PresentationFormat>
  <Paragraphs>12</Paragraphs>
  <Slides>10</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10</vt:i4>
      </vt:variant>
    </vt:vector>
  </HeadingPairs>
  <TitlesOfParts>
    <vt:vector size="16" baseType="lpstr">
      <vt:lpstr>Arial</vt:lpstr>
      <vt:lpstr>UTM American Sans</vt:lpstr>
      <vt:lpstr>Office Theme</vt:lpstr>
      <vt:lpstr>1_Office Theme</vt:lpstr>
      <vt:lpstr>2_Office Theme</vt:lpstr>
      <vt:lpstr>19_Office Theme</vt:lpstr>
      <vt:lpstr>PowerPoint Presentation</vt:lpstr>
      <vt:lpstr>Ca nhập lễ Khi tôi kêu lên cùng Chúa, Chúa đã nghe tiếng, để cứu tôi khỏi tay những kẻ xông tới gần tôi. Hãy tin tưởng vào Chúa, và chính Người sẽ nuôi dưỡng ngươi.</vt:lpstr>
      <vt:lpstr>PowerPoint Presentation</vt:lpstr>
      <vt:lpstr>Ðáp Ca:  Tv 1, 1-2. 3. 4 và 6 Ðáp: Phúc thay người đặt niềm tin cậy vào Chúa</vt:lpstr>
      <vt:lpstr>Ðây là lúc thuận tiện, đây là ngày cứu độ.</vt:lpstr>
      <vt:lpstr>PowerPoint Presentation</vt:lpstr>
      <vt:lpstr>PowerPoint Presentation</vt:lpstr>
      <vt:lpstr>Ca Hiệp Lễ  Lạy Chúa, xin tạo cho tôi quả tim trong sạch, và canh tân tinh thần cương nghị trong người tôi.</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VÀO NHÀ CHÚA St: Minh Tâm</dc:title>
  <dc:creator>Hung Nam</dc:creator>
  <cp:lastModifiedBy>PC</cp:lastModifiedBy>
  <cp:revision>65</cp:revision>
  <dcterms:created xsi:type="dcterms:W3CDTF">2023-01-29T22:00:16Z</dcterms:created>
  <dcterms:modified xsi:type="dcterms:W3CDTF">2025-02-28T11:25:06Z</dcterms:modified>
</cp:coreProperties>
</file>