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20" r:id="rId7"/>
    <p:sldId id="278" r:id="rId8"/>
    <p:sldId id="282" r:id="rId9"/>
    <p:sldId id="283" r:id="rId10"/>
    <p:sldId id="321"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02180A-7D76-49F4-B9C7-B1B0436E06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59125"/>
          </a:xfrm>
          <a:prstGeom prst="rect">
            <a:avLst/>
          </a:prstGeom>
        </p:spPr>
      </p:pic>
      <p:sp>
        <p:nvSpPr>
          <p:cNvPr id="9" name="TextBox 8">
            <a:extLst>
              <a:ext uri="{FF2B5EF4-FFF2-40B4-BE49-F238E27FC236}">
                <a16:creationId xmlns:a16="http://schemas.microsoft.com/office/drawing/2014/main" id="{F0856B6B-504A-4120-BB80-99BBA930DAF7}"/>
              </a:ext>
            </a:extLst>
          </p:cNvPr>
          <p:cNvSpPr txBox="1"/>
          <p:nvPr/>
        </p:nvSpPr>
        <p:spPr>
          <a:xfrm>
            <a:off x="1691235" y="3366289"/>
            <a:ext cx="6716390"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E733DDBA-28C7-4CF0-9597-65BDB15E21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099" y="178026"/>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02180A-7D76-49F4-B9C7-B1B0436E06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59125"/>
          </a:xfrm>
          <a:prstGeom prst="rect">
            <a:avLst/>
          </a:prstGeom>
        </p:spPr>
      </p:pic>
      <p:sp>
        <p:nvSpPr>
          <p:cNvPr id="9" name="TextBox 8">
            <a:extLst>
              <a:ext uri="{FF2B5EF4-FFF2-40B4-BE49-F238E27FC236}">
                <a16:creationId xmlns:a16="http://schemas.microsoft.com/office/drawing/2014/main" id="{F0856B6B-504A-4120-BB80-99BBA930DAF7}"/>
              </a:ext>
            </a:extLst>
          </p:cNvPr>
          <p:cNvSpPr txBox="1"/>
          <p:nvPr/>
        </p:nvSpPr>
        <p:spPr>
          <a:xfrm>
            <a:off x="1691235" y="3366289"/>
            <a:ext cx="6716390"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E733DDBA-28C7-4CF0-9597-65BDB15E21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099" y="178026"/>
            <a:ext cx="1051964" cy="1051964"/>
          </a:xfrm>
          <a:prstGeom prst="rect">
            <a:avLst/>
          </a:prstGeom>
        </p:spPr>
      </p:pic>
    </p:spTree>
    <p:extLst>
      <p:ext uri="{BB962C8B-B14F-4D97-AF65-F5344CB8AC3E}">
        <p14:creationId xmlns:p14="http://schemas.microsoft.com/office/powerpoint/2010/main" val="305703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485667"/>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chúng tôi tưởng nhớ lại lòng thương xót của Chúa, ngay trong đền thánh Chúa. Lạy Chúa, cũng như thánh danh Chúa, lời khen ngợi Chúa sẽ vang  đến tận cùng trái đất; tay hữu Chúa đầy đức công minh.</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586079" y="-104331"/>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Quả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tim</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thổn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thức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trong</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ruột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gan</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bồi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hồi</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 Hs 11, 1b, 3-4, 8c-9</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6453" y="2306314"/>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Hôsê</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4470" y="2941373"/>
            <a:ext cx="4083377" cy="220212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Lạy Chúa, xin tỏ thiên nhan hiền từ Chúa ra, hầu cho chúng con được ơn cứu sống (c. 4b).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17296"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79, 2ac </a:t>
            </a:r>
            <a:r>
              <a:rPr lang="en-US" sz="3600" b="0" i="0" dirty="0" err="1">
                <a:solidFill>
                  <a:schemeClr val="bg1"/>
                </a:solidFill>
                <a:effectLst/>
                <a:latin typeface="Arial" panose="020B0604020202020204" pitchFamily="34" charset="0"/>
              </a:rPr>
              <a:t>và</a:t>
            </a:r>
            <a:r>
              <a:rPr lang="en-US" sz="3600" b="0" i="0" dirty="0">
                <a:solidFill>
                  <a:schemeClr val="bg1"/>
                </a:solidFill>
                <a:effectLst/>
                <a:latin typeface="Arial" panose="020B0604020202020204" pitchFamily="34" charset="0"/>
              </a:rPr>
              <a:t> 3b. 15-16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 Tv 94, 8ab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Ước gì hôm nay các bạn nghe tiếng Chúa, và đừng cứng lòng. –</a:t>
            </a:r>
            <a:r>
              <a:rPr lang="vi-VN" sz="4400" b="0" i="0" dirty="0">
                <a:solidFill>
                  <a:srgbClr val="333333"/>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02180A-7D76-49F4-B9C7-B1B0436E06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59125"/>
          </a:xfrm>
          <a:prstGeom prst="rect">
            <a:avLst/>
          </a:prstGeom>
        </p:spPr>
      </p:pic>
      <p:sp>
        <p:nvSpPr>
          <p:cNvPr id="9" name="TextBox 8">
            <a:extLst>
              <a:ext uri="{FF2B5EF4-FFF2-40B4-BE49-F238E27FC236}">
                <a16:creationId xmlns:a16="http://schemas.microsoft.com/office/drawing/2014/main" id="{F0856B6B-504A-4120-BB80-99BBA930DAF7}"/>
              </a:ext>
            </a:extLst>
          </p:cNvPr>
          <p:cNvSpPr txBox="1"/>
          <p:nvPr/>
        </p:nvSpPr>
        <p:spPr>
          <a:xfrm>
            <a:off x="1666959" y="3220633"/>
            <a:ext cx="6716390"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10, 7-15</a:t>
            </a:r>
            <a:endParaRPr lang="en-US" sz="3600" b="1" dirty="0">
              <a:solidFill>
                <a:srgbClr val="FFFF00"/>
              </a:solidFill>
            </a:endParaRPr>
          </a:p>
        </p:txBody>
      </p:sp>
      <p:pic>
        <p:nvPicPr>
          <p:cNvPr id="10" name="Picture 9">
            <a:extLst>
              <a:ext uri="{FF2B5EF4-FFF2-40B4-BE49-F238E27FC236}">
                <a16:creationId xmlns:a16="http://schemas.microsoft.com/office/drawing/2014/main" id="{E733DDBA-28C7-4CF0-9597-65BDB15E21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099" y="178026"/>
            <a:ext cx="1051964" cy="1051964"/>
          </a:xfrm>
          <a:prstGeom prst="rect">
            <a:avLst/>
          </a:prstGeom>
        </p:spPr>
      </p:pic>
    </p:spTree>
    <p:extLst>
      <p:ext uri="{BB962C8B-B14F-4D97-AF65-F5344CB8AC3E}">
        <p14:creationId xmlns:p14="http://schemas.microsoft.com/office/powerpoint/2010/main" val="3882368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137564" y="1355651"/>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Các bạn hãy nếm thử và hãy nhìn coi, cho biết Chúa thiện hảo nhường bao; Phúc cho ai tìm nương tựa ở nơi Chúa.</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TotalTime>
  <Words>204</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74</cp:revision>
  <dcterms:created xsi:type="dcterms:W3CDTF">2018-11-13T15:52:26Z</dcterms:created>
  <dcterms:modified xsi:type="dcterms:W3CDTF">2026-06-17T12:35:00Z</dcterms:modified>
</cp:coreProperties>
</file>