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4" r:id="rId11"/>
    <p:sldId id="1046" r:id="rId12"/>
    <p:sldId id="346" r:id="rId13"/>
    <p:sldId id="445" r:id="rId14"/>
    <p:sldId id="108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189243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254474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EC8E9685-72D6-4309-AB80-C0C32119DB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9144001" cy="5143500"/>
          </a:xfrm>
        </p:spPr>
      </p:pic>
      <p:pic>
        <p:nvPicPr>
          <p:cNvPr id="11" name="Picture 10">
            <a:extLst>
              <a:ext uri="{FF2B5EF4-FFF2-40B4-BE49-F238E27FC236}">
                <a16:creationId xmlns:a16="http://schemas.microsoft.com/office/drawing/2014/main" id="{A5FD98F4-34C3-4D58-A254-746B5B86E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05979"/>
            <a:ext cx="1066800" cy="1066800"/>
          </a:xfrm>
          <a:prstGeom prst="rect">
            <a:avLst/>
          </a:prstGeom>
        </p:spPr>
      </p:pic>
      <p:sp>
        <p:nvSpPr>
          <p:cNvPr id="13" name="TextBox 12">
            <a:extLst>
              <a:ext uri="{FF2B5EF4-FFF2-40B4-BE49-F238E27FC236}">
                <a16:creationId xmlns:a16="http://schemas.microsoft.com/office/drawing/2014/main" id="{F4F609DF-32FC-472A-BA1D-40E41DE0B240}"/>
              </a:ext>
            </a:extLst>
          </p:cNvPr>
          <p:cNvSpPr txBox="1"/>
          <p:nvPr/>
        </p:nvSpPr>
        <p:spPr>
          <a:xfrm>
            <a:off x="2057400" y="3257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EC8E9685-72D6-4309-AB80-C0C32119DB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9144001" cy="5143500"/>
          </a:xfrm>
        </p:spPr>
      </p:pic>
      <p:pic>
        <p:nvPicPr>
          <p:cNvPr id="11" name="Picture 10">
            <a:extLst>
              <a:ext uri="{FF2B5EF4-FFF2-40B4-BE49-F238E27FC236}">
                <a16:creationId xmlns:a16="http://schemas.microsoft.com/office/drawing/2014/main" id="{A5FD98F4-34C3-4D58-A254-746B5B86E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05979"/>
            <a:ext cx="1066800" cy="1066800"/>
          </a:xfrm>
          <a:prstGeom prst="rect">
            <a:avLst/>
          </a:prstGeom>
        </p:spPr>
      </p:pic>
      <p:sp>
        <p:nvSpPr>
          <p:cNvPr id="13" name="TextBox 12">
            <a:extLst>
              <a:ext uri="{FF2B5EF4-FFF2-40B4-BE49-F238E27FC236}">
                <a16:creationId xmlns:a16="http://schemas.microsoft.com/office/drawing/2014/main" id="{F4F609DF-32FC-472A-BA1D-40E41DE0B240}"/>
              </a:ext>
            </a:extLst>
          </p:cNvPr>
          <p:cNvSpPr txBox="1"/>
          <p:nvPr/>
        </p:nvSpPr>
        <p:spPr>
          <a:xfrm>
            <a:off x="2057400" y="3257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XV THƯỜNG NIÊN C</a:t>
            </a:r>
            <a:endParaRPr lang="en-US" sz="2800" b="1" dirty="0">
              <a:solidFill>
                <a:srgbClr val="FFFF00"/>
              </a:solidFill>
            </a:endParaRPr>
          </a:p>
        </p:txBody>
      </p:sp>
    </p:spTree>
    <p:extLst>
      <p:ext uri="{BB962C8B-B14F-4D97-AF65-F5344CB8AC3E}">
        <p14:creationId xmlns:p14="http://schemas.microsoft.com/office/powerpoint/2010/main" val="434679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0574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3, 13-20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834782"/>
            <a:ext cx="4217175" cy="2671151"/>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446550"/>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“Ta </a:t>
            </a:r>
            <a:r>
              <a:rPr lang="en-US" sz="4400" b="1" i="1" dirty="0" err="1">
                <a:solidFill>
                  <a:schemeClr val="bg1"/>
                </a:solidFill>
                <a:effectLst/>
                <a:latin typeface="arial" panose="020B0604020202020204" pitchFamily="34" charset="0"/>
              </a:rPr>
              <a:t>là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Ðấng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tự</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hữu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Ðấng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tự</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hữu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sai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90500" y="2126896"/>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Tới muôn đời Chúa vẫn nhớ lời minh ước</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381000" y="1131926"/>
            <a:ext cx="8610600" cy="769441"/>
          </a:xfrm>
          <a:prstGeom prst="rect">
            <a:avLst/>
          </a:prstGeom>
          <a:noFill/>
        </p:spPr>
        <p:txBody>
          <a:bodyPr wrap="square" rtlCol="0">
            <a:spAutoFit/>
          </a:bodyPr>
          <a:lstStyle/>
          <a:p>
            <a:r>
              <a:rPr lang="da-DK" sz="4400" b="0" i="0" dirty="0">
                <a:solidFill>
                  <a:schemeClr val="bg1"/>
                </a:solidFill>
                <a:effectLst/>
                <a:latin typeface="arial" panose="020B0604020202020204" pitchFamily="34" charset="0"/>
              </a:rPr>
              <a:t>Tv 104, 1và 5. 8-9. 24-25. 26-27</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Xin Chúa cho con hiểu đường lối những huấn lệnh của Chúa, và con suy gẫm các điều lạ lùng của Chúa.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EC8E9685-72D6-4309-AB80-C0C32119DB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9144001" cy="5143500"/>
          </a:xfrm>
        </p:spPr>
      </p:pic>
      <p:pic>
        <p:nvPicPr>
          <p:cNvPr id="11" name="Picture 10">
            <a:extLst>
              <a:ext uri="{FF2B5EF4-FFF2-40B4-BE49-F238E27FC236}">
                <a16:creationId xmlns:a16="http://schemas.microsoft.com/office/drawing/2014/main" id="{A5FD98F4-34C3-4D58-A254-746B5B86E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05979"/>
            <a:ext cx="1066800" cy="1066800"/>
          </a:xfrm>
          <a:prstGeom prst="rect">
            <a:avLst/>
          </a:prstGeom>
        </p:spPr>
      </p:pic>
      <p:sp>
        <p:nvSpPr>
          <p:cNvPr id="13" name="TextBox 12">
            <a:extLst>
              <a:ext uri="{FF2B5EF4-FFF2-40B4-BE49-F238E27FC236}">
                <a16:creationId xmlns:a16="http://schemas.microsoft.com/office/drawing/2014/main" id="{F4F609DF-32FC-472A-BA1D-40E41DE0B240}"/>
              </a:ext>
            </a:extLst>
          </p:cNvPr>
          <p:cNvSpPr txBox="1"/>
          <p:nvPr/>
        </p:nvSpPr>
        <p:spPr>
          <a:xfrm>
            <a:off x="4191000" y="3181350"/>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11, 28-30</a:t>
            </a:r>
            <a:endParaRPr lang="en-US" sz="2800" b="1" dirty="0">
              <a:solidFill>
                <a:srgbClr val="FFFF00"/>
              </a:solidFill>
            </a:endParaRPr>
          </a:p>
        </p:txBody>
      </p:sp>
    </p:spTree>
    <p:extLst>
      <p:ext uri="{BB962C8B-B14F-4D97-AF65-F5344CB8AC3E}">
        <p14:creationId xmlns:p14="http://schemas.microsoft.com/office/powerpoint/2010/main" val="1322312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058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1304</TotalTime>
  <Words>215</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bầy sự vinh quang của Chúa</vt:lpstr>
      <vt:lpstr>PowerPoint Presentation</vt:lpstr>
      <vt:lpstr>Ðáp:  Tới muôn đời Chúa vẫn nhớ lời minh ước</vt:lpstr>
      <vt:lpstr>Alleluia, alleluia!  – Xin Chúa cho con hiểu đường lối những huấn lệnh của Chúa, và con suy gẫm các điều lạ lùng của Chúa. –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155</cp:revision>
  <dcterms:created xsi:type="dcterms:W3CDTF">2021-12-05T01:20:54Z</dcterms:created>
  <dcterms:modified xsi:type="dcterms:W3CDTF">2025-07-01T11:32:27Z</dcterms:modified>
</cp:coreProperties>
</file>