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26" r:id="rId7"/>
    <p:sldId id="278" r:id="rId8"/>
    <p:sldId id="282" r:id="rId9"/>
    <p:sldId id="283" r:id="rId10"/>
    <p:sldId id="327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98F066-3D67-4C3A-9244-F5A08C0C1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AEAC56-F9DC-413A-943C-85126B8AF570}"/>
              </a:ext>
            </a:extLst>
          </p:cNvPr>
          <p:cNvSpPr txBox="1"/>
          <p:nvPr/>
        </p:nvSpPr>
        <p:spPr>
          <a:xfrm>
            <a:off x="1804523" y="3300033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EFFACB-CA6C-4C3B-BD32-F0A8E32BC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78" y="272245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98F066-3D67-4C3A-9244-F5A08C0C1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AEAC56-F9DC-413A-943C-85126B8AF570}"/>
              </a:ext>
            </a:extLst>
          </p:cNvPr>
          <p:cNvSpPr txBox="1"/>
          <p:nvPr/>
        </p:nvSpPr>
        <p:spPr>
          <a:xfrm>
            <a:off x="1804523" y="3300033"/>
            <a:ext cx="7031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EFFACB-CA6C-4C3B-BD32-F0A8E32BC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46" y="272245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6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21714" y="611705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ngự trong thánh điện của Người; Thiên Chúa tạo nhà cửa cho những kẻ bị bỏ rơi. Chính Người ban cho dân Người được quyền năng và mãnh lực.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“Như hòn đất nơi tay thợ gốm thế nào, thì các ngươi ở trong tay Ta cũng như vậy”.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Helvetica Neue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18, 1-6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288135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069" y="3398098"/>
            <a:ext cx="3236476" cy="174540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 thay người được Thiên Chúa nhà Giacóp phù trợ (c. 5a).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11FEAB-467E-4A03-9912-70DF8D338A59}"/>
              </a:ext>
            </a:extLst>
          </p:cNvPr>
          <p:cNvSpPr txBox="1"/>
          <p:nvPr/>
        </p:nvSpPr>
        <p:spPr>
          <a:xfrm>
            <a:off x="1711465" y="1134886"/>
            <a:ext cx="63343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145, 2abc. 2d-4. 5-6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Chúa, xin dạy bảo con về lối bước của Chúa và xin hướng dẫn con trong chân lý của Ngài. –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98F066-3D67-4C3A-9244-F5A08C0C1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AEAC56-F9DC-413A-943C-85126B8AF570}"/>
              </a:ext>
            </a:extLst>
          </p:cNvPr>
          <p:cNvSpPr txBox="1"/>
          <p:nvPr/>
        </p:nvSpPr>
        <p:spPr>
          <a:xfrm>
            <a:off x="1804523" y="3300033"/>
            <a:ext cx="70319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13, 47-53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EFFACB-CA6C-4C3B-BD32-F0A8E32BC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38" y="288429"/>
            <a:ext cx="1134252" cy="11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8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599" y="9414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6" y="1002745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chớ khá quên mọi ân huệ của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184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78</cp:revision>
  <dcterms:created xsi:type="dcterms:W3CDTF">2018-11-13T15:52:26Z</dcterms:created>
  <dcterms:modified xsi:type="dcterms:W3CDTF">2026-07-11T22:58:44Z</dcterms:modified>
</cp:coreProperties>
</file>