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0" r:id="rId7"/>
    <p:sldId id="278" r:id="rId8"/>
    <p:sldId id="282" r:id="rId9"/>
    <p:sldId id="283" r:id="rId10"/>
    <p:sldId id="331"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4" name="Picture 3">
            <a:extLst>
              <a:ext uri="{FF2B5EF4-FFF2-40B4-BE49-F238E27FC236}">
                <a16:creationId xmlns:a16="http://schemas.microsoft.com/office/drawing/2014/main" id="{9DC2F26D-B530-4E4F-9A86-CE025FC03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AB7731A-3B70-48C0-855B-9718F3C945DB}"/>
              </a:ext>
            </a:extLst>
          </p:cNvPr>
          <p:cNvSpPr txBox="1"/>
          <p:nvPr/>
        </p:nvSpPr>
        <p:spPr>
          <a:xfrm>
            <a:off x="1464657" y="354670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4" name="Picture 3">
            <a:extLst>
              <a:ext uri="{FF2B5EF4-FFF2-40B4-BE49-F238E27FC236}">
                <a16:creationId xmlns:a16="http://schemas.microsoft.com/office/drawing/2014/main" id="{9DC2F26D-B530-4E4F-9A86-CE025FC03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AB7731A-3B70-48C0-855B-9718F3C945DB}"/>
              </a:ext>
            </a:extLst>
          </p:cNvPr>
          <p:cNvSpPr txBox="1"/>
          <p:nvPr/>
        </p:nvSpPr>
        <p:spPr>
          <a:xfrm>
            <a:off x="1464657" y="354670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1242072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14327"/>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“Ngươi sẽ di cư giữa ban ngày trước mặt chúng”.</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12, 1-12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230631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682" y="2969254"/>
            <a:ext cx="4061864" cy="219052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Các ngươi đừng quên lãng những kỳ công của Chúa (c. 7c).</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77, 56-57. 58-59. 61-62</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Tv 110, 8ab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Lạy Chúa, mọi giới răn Chúa được lập ra cho tới muôn ngàn đời.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pic>
        <p:nvPicPr>
          <p:cNvPr id="4" name="Picture 3">
            <a:extLst>
              <a:ext uri="{FF2B5EF4-FFF2-40B4-BE49-F238E27FC236}">
                <a16:creationId xmlns:a16="http://schemas.microsoft.com/office/drawing/2014/main" id="{9DC2F26D-B530-4E4F-9A86-CE025FC03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AB7731A-3B70-48C0-855B-9718F3C945DB}"/>
              </a:ext>
            </a:extLst>
          </p:cNvPr>
          <p:cNvSpPr txBox="1"/>
          <p:nvPr/>
        </p:nvSpPr>
        <p:spPr>
          <a:xfrm>
            <a:off x="1343276" y="3485149"/>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18, 21 – 19, 1</a:t>
            </a:r>
            <a:endParaRPr lang="en-US" sz="3600" b="1" dirty="0">
              <a:solidFill>
                <a:srgbClr val="FFFF00"/>
              </a:solidFill>
            </a:endParaRPr>
          </a:p>
        </p:txBody>
      </p:sp>
    </p:spTree>
    <p:extLst>
      <p:ext uri="{BB962C8B-B14F-4D97-AF65-F5344CB8AC3E}">
        <p14:creationId xmlns:p14="http://schemas.microsoft.com/office/powerpoint/2010/main" val="2836288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1002745"/>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Hỡi Giê-ru-sa-lem, hãy ca tụng Chúa, Đấng đã cho ngươi ăn no tinh hoa lúa mì.</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956</TotalTime>
  <Words>179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82</cp:revision>
  <dcterms:created xsi:type="dcterms:W3CDTF">2018-11-13T15:52:26Z</dcterms:created>
  <dcterms:modified xsi:type="dcterms:W3CDTF">2026-07-28T11:22:16Z</dcterms:modified>
</cp:coreProperties>
</file>