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sldIdLst>
    <p:sldId id="9769" r:id="rId5"/>
    <p:sldId id="9692" r:id="rId6"/>
    <p:sldId id="385" r:id="rId7"/>
    <p:sldId id="9754" r:id="rId8"/>
    <p:sldId id="389" r:id="rId9"/>
    <p:sldId id="9772" r:id="rId10"/>
    <p:sldId id="9698" r:id="rId11"/>
    <p:sldId id="278" r:id="rId12"/>
    <p:sldId id="293" r:id="rId13"/>
    <p:sldId id="97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347DD-9893-412A-A875-CF32F2DF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04"/>
            <a:ext cx="9144000" cy="5153904"/>
          </a:xfrm>
          <a:prstGeom prst="rect">
            <a:avLst/>
          </a:prstGeom>
        </p:spPr>
      </p:pic>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sp>
        <p:nvSpPr>
          <p:cNvPr id="8" name="TextBox 7">
            <a:extLst>
              <a:ext uri="{FF2B5EF4-FFF2-40B4-BE49-F238E27FC236}">
                <a16:creationId xmlns:a16="http://schemas.microsoft.com/office/drawing/2014/main" id="{CB944F1B-F917-4503-A6C3-3096F7C3E7F7}"/>
              </a:ext>
            </a:extLst>
          </p:cNvPr>
          <p:cNvSpPr txBox="1"/>
          <p:nvPr/>
        </p:nvSpPr>
        <p:spPr>
          <a:xfrm>
            <a:off x="2971800" y="3105150"/>
            <a:ext cx="5486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NĂM TUẦN II MÙA CHAY</a:t>
            </a:r>
            <a:endParaRPr lang="en-US" sz="2800" dirty="0">
              <a:solidFill>
                <a:srgbClr val="FFFF00"/>
              </a:solidFill>
            </a:endParaRPr>
          </a:p>
        </p:txBody>
      </p:sp>
    </p:spTree>
    <p:extLst>
      <p:ext uri="{BB962C8B-B14F-4D97-AF65-F5344CB8AC3E}">
        <p14:creationId xmlns:p14="http://schemas.microsoft.com/office/powerpoint/2010/main" val="3416533405"/>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347DD-9893-412A-A875-CF32F2DF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04"/>
            <a:ext cx="9144000" cy="5153904"/>
          </a:xfrm>
          <a:prstGeom prst="rect">
            <a:avLst/>
          </a:prstGeom>
        </p:spPr>
      </p:pic>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sp>
        <p:nvSpPr>
          <p:cNvPr id="8" name="TextBox 7">
            <a:extLst>
              <a:ext uri="{FF2B5EF4-FFF2-40B4-BE49-F238E27FC236}">
                <a16:creationId xmlns:a16="http://schemas.microsoft.com/office/drawing/2014/main" id="{CB944F1B-F917-4503-A6C3-3096F7C3E7F7}"/>
              </a:ext>
            </a:extLst>
          </p:cNvPr>
          <p:cNvSpPr txBox="1"/>
          <p:nvPr/>
        </p:nvSpPr>
        <p:spPr>
          <a:xfrm>
            <a:off x="2971800" y="3105150"/>
            <a:ext cx="5486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NĂM TUẦN II MÙA CHAY</a:t>
            </a:r>
            <a:endParaRPr lang="en-US" sz="2800" dirty="0">
              <a:solidFill>
                <a:srgbClr val="FFFF00"/>
              </a:solidFill>
            </a:endParaRPr>
          </a:p>
        </p:txBody>
      </p:sp>
    </p:spTree>
    <p:extLst>
      <p:ext uri="{BB962C8B-B14F-4D97-AF65-F5344CB8AC3E}">
        <p14:creationId xmlns:p14="http://schemas.microsoft.com/office/powerpoint/2010/main" val="394025377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123950"/>
            <a:ext cx="8763000" cy="3867152"/>
          </a:xfrm>
        </p:spPr>
        <p:txBody>
          <a:bodyPr>
            <a:noAutofit/>
          </a:bodyPr>
          <a:lstStyle/>
          <a:p>
            <a:pPr algn="just"/>
            <a:r>
              <a:rPr lang="vi-VN" b="1" i="0" dirty="0">
                <a:solidFill>
                  <a:schemeClr val="bg1"/>
                </a:solidFill>
                <a:effectLst/>
                <a:latin typeface="Arial" panose="020B0604020202020204" pitchFamily="34" charset="0"/>
              </a:rPr>
              <a:t>Lạy Chúa, xin dò xét tôi và nhận biết lòng tôi, xin Chúa nhìn coi hoặc giả tôi đi đường bất chính, và xin hướng dẫn tôi trong đường lối đời đời.</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219200" y="514350"/>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66700" y="1885950"/>
            <a:ext cx="8610600" cy="3170099"/>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Gr 17, 5-10</a:t>
            </a:r>
            <a:endParaRPr lang="en-US" sz="4000" b="1" i="0" dirty="0">
              <a:solidFill>
                <a:schemeClr val="bg1"/>
              </a:solidFill>
              <a:effectLst/>
              <a:latin typeface="Arial" panose="020B0604020202020204" pitchFamily="34" charset="0"/>
            </a:endParaRPr>
          </a:p>
          <a:p>
            <a:r>
              <a:rPr lang="it-IT" sz="4000" b="1" i="0" dirty="0">
                <a:solidFill>
                  <a:srgbClr val="FFFF00"/>
                </a:solidFill>
                <a:effectLst/>
                <a:latin typeface="Arial" panose="020B0604020202020204" pitchFamily="34" charset="0"/>
              </a:rPr>
              <a:t>Trích sách Tiên tri Giê-rê-mi-a.</a:t>
            </a:r>
          </a:p>
          <a:p>
            <a:r>
              <a:rPr lang="vi-VN" sz="4000" b="1" i="1" dirty="0">
                <a:solidFill>
                  <a:schemeClr val="bg1"/>
                </a:solidFill>
                <a:effectLst/>
                <a:latin typeface="Arial" panose="020B0604020202020204" pitchFamily="34" charset="0"/>
              </a:rPr>
              <a:t>““Khốn thay cho kẻ tin tưởng người đời; phúc thay cho người tin tưởng vào Thiên Chúa”.</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610600" cy="5143499"/>
          </a:xfrm>
        </p:spPr>
        <p:txBody>
          <a:bodyPr>
            <a:normAutofit/>
          </a:bodyPr>
          <a:lstStyle/>
          <a:p>
            <a:pPr algn="l"/>
            <a:r>
              <a:rPr lang="vi-VN" sz="4800" b="1" i="0" dirty="0">
                <a:solidFill>
                  <a:srgbClr val="FFFF00"/>
                </a:solidFill>
                <a:effectLst/>
                <a:latin typeface="Arial" panose="020B0604020202020204" pitchFamily="34" charset="0"/>
              </a:rPr>
              <a:t>Ðáp Ca: </a:t>
            </a:r>
            <a:br>
              <a:rPr lang="en-US" sz="4800" b="1" i="0" dirty="0">
                <a:solidFill>
                  <a:srgbClr val="FFFF00"/>
                </a:solidFill>
                <a:effectLst/>
                <a:latin typeface="Arial" panose="020B0604020202020204" pitchFamily="34" charset="0"/>
              </a:rPr>
            </a:br>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Tv</a:t>
            </a:r>
            <a:r>
              <a:rPr lang="en-US" b="0" i="0" dirty="0">
                <a:solidFill>
                  <a:schemeClr val="bg1"/>
                </a:solidFill>
                <a:effectLst/>
                <a:latin typeface="Arial" panose="020B0604020202020204" pitchFamily="34" charset="0"/>
              </a:rPr>
              <a:t> </a:t>
            </a:r>
            <a:r>
              <a:rPr lang="da-DK" b="0" i="0" dirty="0">
                <a:solidFill>
                  <a:schemeClr val="bg1"/>
                </a:solidFill>
                <a:effectLst/>
                <a:latin typeface="Arial" panose="020B0604020202020204" pitchFamily="34" charset="0"/>
              </a:rPr>
              <a:t>1, 1-2. 3. 4 và 6</a:t>
            </a:r>
            <a:br>
              <a:rPr lang="en-US"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Phúc thay người đặt niềm tin cậy vào Chúa</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Chúa phán: “Ta không muốn kẻ gian ác phải chết, nhưng muốn nó ăn năn sám hối và được sống”.</a:t>
            </a:r>
            <a:endParaRPr lang="en-US" b="1" dirty="0">
              <a:solidFill>
                <a:schemeClr val="bg1"/>
              </a:solidFill>
              <a:effectLst/>
              <a:cs typeface="Times New Roman" pitchFamily="18" charset="0"/>
            </a:endParaRPr>
          </a:p>
        </p:txBody>
      </p:sp>
      <p:sp>
        <p:nvSpPr>
          <p:cNvPr id="3" name="TextBox 2"/>
          <p:cNvSpPr txBox="1"/>
          <p:nvPr/>
        </p:nvSpPr>
        <p:spPr>
          <a:xfrm>
            <a:off x="914400" y="516943"/>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347DD-9893-412A-A875-CF32F2DF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04"/>
            <a:ext cx="9144000" cy="5153904"/>
          </a:xfrm>
          <a:prstGeom prst="rect">
            <a:avLst/>
          </a:prstGeom>
        </p:spPr>
      </p:pic>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sp>
        <p:nvSpPr>
          <p:cNvPr id="8" name="TextBox 7">
            <a:extLst>
              <a:ext uri="{FF2B5EF4-FFF2-40B4-BE49-F238E27FC236}">
                <a16:creationId xmlns:a16="http://schemas.microsoft.com/office/drawing/2014/main" id="{CB944F1B-F917-4503-A6C3-3096F7C3E7F7}"/>
              </a:ext>
            </a:extLst>
          </p:cNvPr>
          <p:cNvSpPr txBox="1"/>
          <p:nvPr/>
        </p:nvSpPr>
        <p:spPr>
          <a:xfrm>
            <a:off x="3581400" y="3105150"/>
            <a:ext cx="5486400" cy="523220"/>
          </a:xfrm>
          <a:prstGeom prst="rect">
            <a:avLst/>
          </a:prstGeom>
          <a:noFill/>
        </p:spPr>
        <p:txBody>
          <a:bodyPr wrap="square">
            <a:spAutoFit/>
          </a:bodyPr>
          <a:lstStyle/>
          <a:p>
            <a:r>
              <a:rPr lang="en-US" sz="2800" b="1" i="0" dirty="0" err="1">
                <a:solidFill>
                  <a:srgbClr val="00B0F0"/>
                </a:solidFill>
                <a:effectLst/>
                <a:latin typeface="Arial" panose="020B0604020202020204" pitchFamily="34" charset="0"/>
              </a:rPr>
              <a:t>Phúc</a:t>
            </a:r>
            <a:r>
              <a:rPr lang="en-US" sz="2800" b="1" i="0" dirty="0">
                <a:solidFill>
                  <a:srgbClr val="00B0F0"/>
                </a:solidFill>
                <a:effectLst/>
                <a:latin typeface="Arial" panose="020B0604020202020204" pitchFamily="34" charset="0"/>
              </a:rPr>
              <a:t> </a:t>
            </a:r>
            <a:r>
              <a:rPr lang="en-US" sz="2800" b="1" i="0" dirty="0" err="1">
                <a:solidFill>
                  <a:srgbClr val="00B0F0"/>
                </a:solidFill>
                <a:effectLst/>
                <a:latin typeface="Arial" panose="020B0604020202020204" pitchFamily="34" charset="0"/>
              </a:rPr>
              <a:t>Âm</a:t>
            </a:r>
            <a:r>
              <a:rPr lang="en-US" sz="2800" b="1" i="0" dirty="0">
                <a:solidFill>
                  <a:srgbClr val="00B0F0"/>
                </a:solidFill>
                <a:effectLst/>
                <a:latin typeface="Arial" panose="020B0604020202020204" pitchFamily="34" charset="0"/>
              </a:rPr>
              <a:t>: Lc 16, 19-31</a:t>
            </a:r>
            <a:endParaRPr lang="en-US" sz="2800" b="1" dirty="0">
              <a:solidFill>
                <a:srgbClr val="00B0F0"/>
              </a:solidFill>
            </a:endParaRPr>
          </a:p>
        </p:txBody>
      </p:sp>
    </p:spTree>
    <p:extLst>
      <p:ext uri="{BB962C8B-B14F-4D97-AF65-F5344CB8AC3E}">
        <p14:creationId xmlns:p14="http://schemas.microsoft.com/office/powerpoint/2010/main" val="700465953"/>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3505200"/>
          </a:xfrm>
        </p:spPr>
        <p:txBody>
          <a:bodyPr>
            <a:normAutofit/>
          </a:bodyPr>
          <a:lstStyle/>
          <a:p>
            <a:pPr algn="just"/>
            <a:r>
              <a:rPr lang="vi-VN" b="1" i="0" dirty="0">
                <a:solidFill>
                  <a:schemeClr val="bg1"/>
                </a:solidFill>
                <a:effectLst/>
                <a:latin typeface="Arial" panose="020B0604020202020204" pitchFamily="34" charset="0"/>
              </a:rPr>
              <a:t>Phúc đức những ai đường lối tinh toàn, họ tiến thân trong luật pháp của Chúa.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362200" y="9715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174</Words>
  <Application>Microsoft Office PowerPoint</Application>
  <PresentationFormat>On-screen Show (16:9)</PresentationFormat>
  <Paragraphs>14</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UTM American Sans</vt:lpstr>
      <vt:lpstr>Office Theme</vt:lpstr>
      <vt:lpstr>1_Office Theme</vt:lpstr>
      <vt:lpstr>2_Office Theme</vt:lpstr>
      <vt:lpstr>19_Office Theme</vt:lpstr>
      <vt:lpstr>PowerPoint Presentation</vt:lpstr>
      <vt:lpstr>Lạy Chúa, xin dò xét tôi và nhận biết lòng tôi, xin Chúa nhìn coi hoặc giả tôi đi đường bất chính, và xin hướng dẫn tôi trong đường lối đời đời.</vt:lpstr>
      <vt:lpstr>PowerPoint Presentation</vt:lpstr>
      <vt:lpstr>Ðáp Ca:   Tv 1, 1-2. 3. 4 và 6 Ðáp: Phúc thay người đặt niềm tin cậy vào Chúa</vt:lpstr>
      <vt:lpstr>Chúa phán: “Ta không muốn kẻ gian ác phải chết, nhưng muốn nó ăn năn sám hối và được sống”.</vt:lpstr>
      <vt:lpstr>PowerPoint Presentation</vt:lpstr>
      <vt:lpstr>PowerPoint Presentation</vt:lpstr>
      <vt:lpstr>Phúc đức những ai đường lối tinh toàn, họ tiến thân trong luật pháp của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78</cp:revision>
  <dcterms:created xsi:type="dcterms:W3CDTF">2023-01-29T22:00:16Z</dcterms:created>
  <dcterms:modified xsi:type="dcterms:W3CDTF">2025-03-10T11:46:11Z</dcterms:modified>
</cp:coreProperties>
</file>