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32" r:id="rId7"/>
    <p:sldId id="278" r:id="rId8"/>
    <p:sldId id="282" r:id="rId9"/>
    <p:sldId id="283" r:id="rId10"/>
    <p:sldId id="333"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 initials="P" lastIdx="1" clrIdx="0">
    <p:extLst>
      <p:ext uri="{19B8F6BF-5375-455C-9EA6-DF929625EA0E}">
        <p15:presenceInfo xmlns:p15="http://schemas.microsoft.com/office/powerpoint/2012/main" userId="P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6-08-06T21:39:18.105" idx="1">
    <p:pos x="5051" y="168"/>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C9E2F5-FCBA-4010-AD55-C86F18EC7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8" name="TextBox 7">
            <a:extLst>
              <a:ext uri="{FF2B5EF4-FFF2-40B4-BE49-F238E27FC236}">
                <a16:creationId xmlns:a16="http://schemas.microsoft.com/office/drawing/2014/main" id="{135B85F6-BFFF-45E7-AA97-C4E887022B31}"/>
              </a:ext>
            </a:extLst>
          </p:cNvPr>
          <p:cNvSpPr txBox="1"/>
          <p:nvPr/>
        </p:nvSpPr>
        <p:spPr>
          <a:xfrm>
            <a:off x="1909721" y="3155622"/>
            <a:ext cx="6684021"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NĂM</a:t>
            </a:r>
            <a:r>
              <a:rPr lang="en-US" sz="2800" b="1" i="0" dirty="0">
                <a:solidFill>
                  <a:srgbClr val="FFFF00"/>
                </a:solidFill>
                <a:effectLst/>
                <a:latin typeface="Arial" panose="020B0604020202020204" pitchFamily="34" charset="0"/>
              </a:rPr>
              <a:t> TUẦN </a:t>
            </a:r>
            <a:r>
              <a:rPr lang="en-US" sz="2800" b="1" dirty="0">
                <a:solidFill>
                  <a:srgbClr val="FFFF00"/>
                </a:solidFill>
                <a:latin typeface="Arial" panose="020B0604020202020204" pitchFamily="34" charset="0"/>
              </a:rPr>
              <a:t>XX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9" name="Picture 8">
            <a:extLst>
              <a:ext uri="{FF2B5EF4-FFF2-40B4-BE49-F238E27FC236}">
                <a16:creationId xmlns:a16="http://schemas.microsoft.com/office/drawing/2014/main" id="{42CDB421-7356-413D-AB58-3DF7E3367E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338" y="275130"/>
            <a:ext cx="1051964" cy="1051964"/>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C9E2F5-FCBA-4010-AD55-C86F18EC7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8" name="TextBox 7">
            <a:extLst>
              <a:ext uri="{FF2B5EF4-FFF2-40B4-BE49-F238E27FC236}">
                <a16:creationId xmlns:a16="http://schemas.microsoft.com/office/drawing/2014/main" id="{135B85F6-BFFF-45E7-AA97-C4E887022B31}"/>
              </a:ext>
            </a:extLst>
          </p:cNvPr>
          <p:cNvSpPr txBox="1"/>
          <p:nvPr/>
        </p:nvSpPr>
        <p:spPr>
          <a:xfrm>
            <a:off x="1909721" y="3155622"/>
            <a:ext cx="6684021"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NĂM</a:t>
            </a:r>
            <a:r>
              <a:rPr lang="en-US" sz="2800" b="1" i="0" dirty="0">
                <a:solidFill>
                  <a:srgbClr val="FFFF00"/>
                </a:solidFill>
                <a:effectLst/>
                <a:latin typeface="Arial" panose="020B0604020202020204" pitchFamily="34" charset="0"/>
              </a:rPr>
              <a:t> TUẦN </a:t>
            </a:r>
            <a:r>
              <a:rPr lang="en-US" sz="2800" b="1" dirty="0">
                <a:solidFill>
                  <a:srgbClr val="FFFF00"/>
                </a:solidFill>
                <a:latin typeface="Arial" panose="020B0604020202020204" pitchFamily="34" charset="0"/>
              </a:rPr>
              <a:t>XX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9" name="Picture 8">
            <a:extLst>
              <a:ext uri="{FF2B5EF4-FFF2-40B4-BE49-F238E27FC236}">
                <a16:creationId xmlns:a16="http://schemas.microsoft.com/office/drawing/2014/main" id="{42CDB421-7356-413D-AB58-3DF7E3367E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891" y="250854"/>
            <a:ext cx="1051964" cy="1051964"/>
          </a:xfrm>
          <a:prstGeom prst="rect">
            <a:avLst/>
          </a:prstGeom>
        </p:spPr>
      </p:pic>
    </p:spTree>
    <p:extLst>
      <p:ext uri="{BB962C8B-B14F-4D97-AF65-F5344CB8AC3E}">
        <p14:creationId xmlns:p14="http://schemas.microsoft.com/office/powerpoint/2010/main" val="3348662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492946"/>
            <a:ext cx="8625439" cy="4401205"/>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000" b="1" i="0" dirty="0">
                <a:solidFill>
                  <a:schemeClr val="bg1"/>
                </a:solidFill>
                <a:effectLst/>
                <a:latin typeface="Arial" panose="020B0604020202020204" pitchFamily="34" charset="0"/>
              </a:rPr>
              <a:t>Lạy Chúa là khiên thuẫn của chúng tôi, xin hãy trông xem, hãy nhìn tới dung mạo người được Chúa tấn phong. Thực một ngày sống trong hành lang nhà Chúa, đáng quí hơn ngàn ngày ở nơi đâu khác.</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07460" y="-7196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859764"/>
            <a:ext cx="8640961" cy="2123658"/>
          </a:xfrm>
          <a:prstGeom prst="rect">
            <a:avLst/>
          </a:prstGeom>
          <a:noFill/>
          <a:ln>
            <a:noFill/>
            <a:prstDash val="solid"/>
          </a:ln>
        </p:spPr>
        <p:txBody>
          <a:bodyPr vert="horz" wrap="square" lIns="91440" tIns="45720" rIns="91440" bIns="45720" anchor="t" anchorCtr="0" compatLnSpc="1">
            <a:spAutoFit/>
          </a:bodyPr>
          <a:lstStyle/>
          <a:p>
            <a:pPr algn="just"/>
            <a:r>
              <a:rPr lang="vi-VN" sz="4400" b="1" i="1" dirty="0">
                <a:solidFill>
                  <a:schemeClr val="bg1"/>
                </a:solidFill>
                <a:effectLst/>
                <a:latin typeface="Arial" panose="020B0604020202020204" pitchFamily="34" charset="0"/>
              </a:rPr>
              <a:t>“Ta sẽ ban cho các ngươi quả tim mới, và đặt giữa các ngươi một thần trí mới”.</a:t>
            </a:r>
            <a:endParaRPr lang="en-US" sz="4400" b="1" i="0" dirty="0">
              <a:solidFill>
                <a:schemeClr val="bg1"/>
              </a:solidFill>
              <a:effectLst/>
              <a:latin typeface="Helvetica Neue"/>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86453" y="224706"/>
            <a:ext cx="877109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en-US" sz="4000" b="0" i="0" dirty="0">
                <a:solidFill>
                  <a:schemeClr val="bg1"/>
                </a:solidFill>
                <a:effectLst/>
                <a:latin typeface="Helvetica Neue"/>
              </a:rPr>
              <a:t> </a:t>
            </a:r>
            <a:r>
              <a:rPr lang="en-US" sz="4000" b="0" i="0" dirty="0">
                <a:solidFill>
                  <a:schemeClr val="bg1"/>
                </a:solidFill>
                <a:effectLst/>
                <a:latin typeface="Arial" panose="020B0604020202020204" pitchFamily="34" charset="0"/>
              </a:rPr>
              <a:t>Ed 36, 23-28</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86453" y="2983422"/>
            <a:ext cx="8892482"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Êdêkiel</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39554" y="3483192"/>
            <a:ext cx="3078686" cy="1660307"/>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2800767"/>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Đáp</a:t>
            </a:r>
            <a:r>
              <a:rPr lang="en-US" sz="4400" b="1" i="0" dirty="0">
                <a:solidFill>
                  <a:schemeClr val="bg1"/>
                </a:solidFill>
                <a:effectLst/>
                <a:latin typeface="Arial" panose="020B0604020202020204" pitchFamily="34" charset="0"/>
              </a:rPr>
              <a:t>: </a:t>
            </a:r>
            <a:r>
              <a:rPr lang="vi-VN" sz="4400" b="1" i="0" dirty="0">
                <a:solidFill>
                  <a:schemeClr val="bg1"/>
                </a:solidFill>
                <a:effectLst/>
                <a:latin typeface="Arial" panose="020B0604020202020204" pitchFamily="34" charset="0"/>
              </a:rPr>
              <a:t>Ta sẽ dùng nước trong sạch mà rảy trên các ngươi, và các ngươi sẽ được rửa sạch mọi vết nhơ (Ed 36, 25).</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56645" y="1069216"/>
            <a:ext cx="9016180" cy="646331"/>
          </a:xfrm>
          <a:prstGeom prst="rect">
            <a:avLst/>
          </a:prstGeom>
          <a:noFill/>
        </p:spPr>
        <p:txBody>
          <a:bodyPr wrap="square">
            <a:spAutoFit/>
          </a:bodyPr>
          <a:lstStyle/>
          <a:p>
            <a:pPr algn="ctr"/>
            <a:r>
              <a:rPr lang="de-DE" sz="3600" b="0" i="0" dirty="0">
                <a:solidFill>
                  <a:srgbClr val="333333"/>
                </a:solidFill>
                <a:effectLst/>
                <a:latin typeface="Arial" panose="020B0604020202020204" pitchFamily="34" charset="0"/>
              </a:rPr>
              <a:t> </a:t>
            </a:r>
            <a:r>
              <a:rPr lang="en-US" sz="3600" b="0" i="0" dirty="0">
                <a:solidFill>
                  <a:schemeClr val="bg1"/>
                </a:solidFill>
                <a:effectLst/>
                <a:latin typeface="Arial" panose="020B0604020202020204" pitchFamily="34" charset="0"/>
              </a:rPr>
              <a:t>Tv 50, 12-13. 14-15. 18-19</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084334" y="225735"/>
            <a:ext cx="799493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pt-BR" sz="4400" b="0" i="0" dirty="0">
                <a:solidFill>
                  <a:schemeClr val="bg1"/>
                </a:solidFill>
                <a:effectLst/>
                <a:latin typeface="Arial" panose="020B0604020202020204" pitchFamily="34" charset="0"/>
              </a:rPr>
              <a:t>Tv 147, 12a và 15a</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Giêrusalem, hãy ngợi khen Chúa, Ðấng đã sai Lời Người xuống cõi trần ai. –</a:t>
            </a:r>
            <a:r>
              <a:rPr lang="en-US" sz="44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C9E2F5-FCBA-4010-AD55-C86F18EC7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8" name="TextBox 7">
            <a:extLst>
              <a:ext uri="{FF2B5EF4-FFF2-40B4-BE49-F238E27FC236}">
                <a16:creationId xmlns:a16="http://schemas.microsoft.com/office/drawing/2014/main" id="{135B85F6-BFFF-45E7-AA97-C4E887022B31}"/>
              </a:ext>
            </a:extLst>
          </p:cNvPr>
          <p:cNvSpPr txBox="1"/>
          <p:nvPr/>
        </p:nvSpPr>
        <p:spPr>
          <a:xfrm>
            <a:off x="1909721" y="3155622"/>
            <a:ext cx="6684021" cy="646331"/>
          </a:xfrm>
          <a:prstGeom prst="rect">
            <a:avLst/>
          </a:prstGeom>
          <a:noFill/>
        </p:spPr>
        <p:txBody>
          <a:bodyPr wrap="square">
            <a:spAutoFit/>
          </a:bodyPr>
          <a:lstStyle/>
          <a:p>
            <a:pPr algn="ctr"/>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Mt 22, 1-14</a:t>
            </a:r>
            <a:endParaRPr lang="en-US" sz="3600" b="1" dirty="0">
              <a:solidFill>
                <a:srgbClr val="FFFF00"/>
              </a:solidFill>
            </a:endParaRPr>
          </a:p>
        </p:txBody>
      </p:sp>
      <p:pic>
        <p:nvPicPr>
          <p:cNvPr id="9" name="Picture 8">
            <a:extLst>
              <a:ext uri="{FF2B5EF4-FFF2-40B4-BE49-F238E27FC236}">
                <a16:creationId xmlns:a16="http://schemas.microsoft.com/office/drawing/2014/main" id="{42CDB421-7356-413D-AB58-3DF7E3367E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167" y="275131"/>
            <a:ext cx="1051964" cy="1051964"/>
          </a:xfrm>
          <a:prstGeom prst="rect">
            <a:avLst/>
          </a:prstGeom>
        </p:spPr>
      </p:pic>
    </p:spTree>
    <p:extLst>
      <p:ext uri="{BB962C8B-B14F-4D97-AF65-F5344CB8AC3E}">
        <p14:creationId xmlns:p14="http://schemas.microsoft.com/office/powerpoint/2010/main" val="3811151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9" y="94149"/>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62990" y="1690568"/>
            <a:ext cx="8731305" cy="1446550"/>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Chúa rộng lượng từ bi, và Chúa rất giàu ơn cứu độ.</a:t>
            </a:r>
            <a:endParaRPr lang="vi-VN" sz="4400" b="1" i="0" u="sng"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955</TotalTime>
  <Words>195</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Albany</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81</cp:revision>
  <dcterms:created xsi:type="dcterms:W3CDTF">2018-11-13T15:52:26Z</dcterms:created>
  <dcterms:modified xsi:type="dcterms:W3CDTF">2026-08-06T14:56:55Z</dcterms:modified>
</cp:coreProperties>
</file>