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071" r:id="rId6"/>
    <p:sldId id="316" r:id="rId7"/>
    <p:sldId id="1029" r:id="rId8"/>
    <p:sldId id="1056" r:id="rId9"/>
    <p:sldId id="426" r:id="rId10"/>
    <p:sldId id="1098" r:id="rId11"/>
    <p:sldId id="1046" r:id="rId12"/>
    <p:sldId id="346" r:id="rId13"/>
    <p:sldId id="445" r:id="rId14"/>
    <p:sldId id="1099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93" autoAdjust="0"/>
  </p:normalViewPr>
  <p:slideViewPr>
    <p:cSldViewPr>
      <p:cViewPr varScale="1">
        <p:scale>
          <a:sx n="83" d="100"/>
          <a:sy n="83" d="100"/>
        </p:scale>
        <p:origin x="96" y="6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415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3188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737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8/18/2025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8/18/2025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790CD07-0880-432E-ABD4-63ABBA685B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39410" cy="5143500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88DC31F-C1DB-48EF-A98A-C253F562C3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51" y="121564"/>
            <a:ext cx="1066800" cy="10668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6CCFC89-5869-4252-867A-3368F1156C57}"/>
              </a:ext>
            </a:extLst>
          </p:cNvPr>
          <p:cNvSpPr txBox="1"/>
          <p:nvPr/>
        </p:nvSpPr>
        <p:spPr>
          <a:xfrm>
            <a:off x="2286000" y="3028950"/>
            <a:ext cx="70172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XXII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054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790CD07-0880-432E-ABD4-63ABBA685B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39410" cy="5143500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88DC31F-C1DB-48EF-A98A-C253F562C3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51" y="121564"/>
            <a:ext cx="1066800" cy="10668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6CCFC89-5869-4252-867A-3368F1156C57}"/>
              </a:ext>
            </a:extLst>
          </p:cNvPr>
          <p:cNvSpPr txBox="1"/>
          <p:nvPr/>
        </p:nvSpPr>
        <p:spPr>
          <a:xfrm>
            <a:off x="2286000" y="3028950"/>
            <a:ext cx="701724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NĂM TUẦN XXII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273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047750"/>
            <a:ext cx="8801100" cy="3276599"/>
          </a:xfrm>
        </p:spPr>
        <p:txBody>
          <a:bodyPr>
            <a:normAutofit fontScale="90000"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 Chúa, xin thương tôi, vì tôi ân cần kêu van Chúa suốt ngày; Lạy Chúa, vì Chúa nhân hậu, khoan dung và giàu lượng từ bi đối với những ai kêu cầu Chúa.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09800" y="174844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0" y="146760"/>
            <a:ext cx="8458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Cl 1, 9-14</a:t>
            </a:r>
            <a:endParaRPr lang="en-US" sz="4000" dirty="0">
              <a:solidFill>
                <a:schemeClr val="bg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2936" y="3820062"/>
            <a:ext cx="2379752" cy="134248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36766" y="730985"/>
            <a:ext cx="885483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vi-VN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“Người đã cứu chúng ta thoát khỏi quyền lực u tối, và đem chúng ta vào nước Con yêu dấu của Người”.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152400" y="2669977"/>
            <a:ext cx="89310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 thư Thánh Phaolô Tông đồ gửi tín hữu Côlôxê.</a:t>
            </a:r>
            <a:endParaRPr lang="en-US" sz="4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699202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đã công bố ơn cứu độ của Người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1143000" y="1123950"/>
            <a:ext cx="624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97, 2-3ab. 3cd-4. 5-6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8305800" cy="48006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Thiên Chúa đã dùng Tin Mừng mà kêu gọi chúng ta, để chúng ta được chiếm lấy vinh quang của Ðức Giêsu Kitô, Chúa chúng ta. –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790CD07-0880-432E-ABD4-63ABBA685B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239410" cy="5143500"/>
          </a:xfr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88DC31F-C1DB-48EF-A98A-C253F562C38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951" y="121564"/>
            <a:ext cx="1066800" cy="10668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6CCFC89-5869-4252-867A-3368F1156C57}"/>
              </a:ext>
            </a:extLst>
          </p:cNvPr>
          <p:cNvSpPr txBox="1"/>
          <p:nvPr/>
        </p:nvSpPr>
        <p:spPr>
          <a:xfrm>
            <a:off x="4267200" y="3105150"/>
            <a:ext cx="3962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28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 Lc 5, 1-11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6441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830997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vĩ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đại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thay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nhân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hậu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nhân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hậu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Ngài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dành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để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những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ai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kính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sợ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Ngài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571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1383</TotalTime>
  <Words>204</Words>
  <Application>Microsoft Office PowerPoint</Application>
  <PresentationFormat>On-screen Show (16:9)</PresentationFormat>
  <Paragraphs>21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Lạy Chúa, xin thương tôi, vì tôi ân cần kêu van Chúa suốt ngày; Lạy Chúa, vì Chúa nhân hậu, khoan dung và giàu lượng từ bi đối với những ai kêu cầu Chúa.</vt:lpstr>
      <vt:lpstr>PowerPoint Presentation</vt:lpstr>
      <vt:lpstr>Ðáp:  Chúa đã công bố ơn cứu độ của Người</vt:lpstr>
      <vt:lpstr>Alleluia, alleluia! – Thiên Chúa đã dùng Tin Mừng mà kêu gọi chúng ta, để chúng ta được chiếm lấy vinh quang của Ðức Giêsu Kitô, Chúa chúng ta. –   Alleluia.</vt:lpstr>
      <vt:lpstr>PowerPoint Presentation</vt:lpstr>
      <vt:lpstr>PowerPoint Presentation</vt:lpstr>
      <vt:lpstr>Lạy Chúa, vĩ đại thay lòng nhân hậu Chúa, lòng nhân hậu Ngài dành để cho những ai kính sợ Ngài.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169</cp:revision>
  <dcterms:created xsi:type="dcterms:W3CDTF">2021-12-05T01:20:54Z</dcterms:created>
  <dcterms:modified xsi:type="dcterms:W3CDTF">2025-08-18T03:33:34Z</dcterms:modified>
</cp:coreProperties>
</file>