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6" r:id="rId7"/>
    <p:sldId id="278" r:id="rId8"/>
    <p:sldId id="282" r:id="rId9"/>
    <p:sldId id="283" r:id="rId10"/>
    <p:sldId id="337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3DAD70-6CCC-4F7B-8397-8D76807CA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530988-DE70-489F-85C5-A7CA9179271B}"/>
              </a:ext>
            </a:extLst>
          </p:cNvPr>
          <p:cNvSpPr txBox="1"/>
          <p:nvPr/>
        </p:nvSpPr>
        <p:spPr>
          <a:xfrm>
            <a:off x="1755972" y="3196082"/>
            <a:ext cx="71857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311266-D7FC-4910-A1BF-AB1963A43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242763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3DAD70-6CCC-4F7B-8397-8D76807CA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530988-DE70-489F-85C5-A7CA9179271B}"/>
              </a:ext>
            </a:extLst>
          </p:cNvPr>
          <p:cNvSpPr txBox="1"/>
          <p:nvPr/>
        </p:nvSpPr>
        <p:spPr>
          <a:xfrm>
            <a:off x="1966366" y="3196082"/>
            <a:ext cx="69753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311266-D7FC-4910-A1BF-AB1963A43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242763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0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7616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15552" y="66551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8" y="581136"/>
            <a:ext cx="8640961" cy="255454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“Chúng tôi là những người phụ tá của Thiên Chúa, còn anh em là cánh đồng của Thiên Chúa, là toà nhà của Thiên Chúa”.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7247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3, 18-23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7" y="3044176"/>
            <a:ext cx="88924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235" y="3746873"/>
            <a:ext cx="2755004" cy="148574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chủ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vật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sung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mãn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1a).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620799" y="1069216"/>
            <a:ext cx="7827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23, 1-2. 3-4ab. 5-6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2 Tx 2, 14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7200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Thiên Chúa đã dùng Tin Mừng mà kêu gọi chúng ta, để chúng ta được chiếm lấy vinh quang của Ðức Giêsu Kitô, Chúa chúng ta. –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3DAD70-6CCC-4F7B-8397-8D76807CA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530988-DE70-489F-85C5-A7CA9179271B}"/>
              </a:ext>
            </a:extLst>
          </p:cNvPr>
          <p:cNvSpPr txBox="1"/>
          <p:nvPr/>
        </p:nvSpPr>
        <p:spPr>
          <a:xfrm>
            <a:off x="2273862" y="2985689"/>
            <a:ext cx="6684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5, 1-11A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311266-D7FC-4910-A1BF-AB1963A43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242763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52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2" y="1027021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216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85</cp:revision>
  <dcterms:created xsi:type="dcterms:W3CDTF">2018-11-13T15:52:26Z</dcterms:created>
  <dcterms:modified xsi:type="dcterms:W3CDTF">2026-08-16T12:15:06Z</dcterms:modified>
</cp:coreProperties>
</file>