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46" r:id="rId7"/>
    <p:sldId id="278" r:id="rId8"/>
    <p:sldId id="282" r:id="rId9"/>
    <p:sldId id="283" r:id="rId10"/>
    <p:sldId id="345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92" autoAdjust="0"/>
    <p:restoredTop sz="93792" autoAdjust="0"/>
  </p:normalViewPr>
  <p:slideViewPr>
    <p:cSldViewPr snapToGrid="0">
      <p:cViewPr varScale="1">
        <p:scale>
          <a:sx n="79" d="100"/>
          <a:sy n="79" d="100"/>
        </p:scale>
        <p:origin x="264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2F0C66-9169-4FC5-8379-D622D725D6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474"/>
            <a:ext cx="9144000" cy="5174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0C7A3D-BF64-4212-91DC-8D0E3297C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32" y="202302"/>
            <a:ext cx="1051964" cy="10519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29536F-8B0B-4CF3-840C-F1231844BF75}"/>
              </a:ext>
            </a:extLst>
          </p:cNvPr>
          <p:cNvSpPr txBox="1"/>
          <p:nvPr/>
        </p:nvSpPr>
        <p:spPr>
          <a:xfrm>
            <a:off x="2055378" y="4693110"/>
            <a:ext cx="69267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NĂM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48552" y="1268471"/>
            <a:ext cx="9046896" cy="34778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Chúng ta hãy vui mừng và hân hoan, vì Chúa muôn loài đã yêu thương trinh nữ thánh thiện và hiển vinh.</a:t>
            </a:r>
            <a:br>
              <a:rPr lang="vi-VN" sz="4400" b="1" dirty="0">
                <a:solidFill>
                  <a:schemeClr val="bg1"/>
                </a:solidFill>
              </a:rPr>
            </a:b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72196" y="154253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9" y="859764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Ðây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khiến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sông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bình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an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chảy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vào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nó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”.</a:t>
            </a:r>
            <a:br>
              <a:rPr lang="en-US" sz="4400" dirty="0"/>
            </a:b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3" y="224706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Is 66, 10-14c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86453" y="2275536"/>
            <a:ext cx="88924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sách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Tiên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tri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Isaia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540" y="2910594"/>
            <a:ext cx="4305700" cy="2322025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giữ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hồn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trong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bình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an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130, 1. 2. 3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237744" y="250854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x. Mt 11, 25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– Lạy Cha là Chúa trời đất, chúc tụng Cha, vì Cha đã mạc khải các mầu nhiệm nước trời cho những kẻ bé mọn. –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2F0C66-9169-4FC5-8379-D622D725D6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474"/>
            <a:ext cx="9144000" cy="5174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0C7A3D-BF64-4212-91DC-8D0E3297C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32" y="202302"/>
            <a:ext cx="1051964" cy="10519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29536F-8B0B-4CF3-840C-F1231844BF75}"/>
              </a:ext>
            </a:extLst>
          </p:cNvPr>
          <p:cNvSpPr txBox="1"/>
          <p:nvPr/>
        </p:nvSpPr>
        <p:spPr>
          <a:xfrm>
            <a:off x="2047286" y="4628374"/>
            <a:ext cx="69267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2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2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Mt 18, 1-4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411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514599" y="94149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6" y="1091758"/>
            <a:ext cx="873130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Người trinh nữ khôn ngoan đã chọn lấy phần tốt nhất, và sẽ không bị ai lấy mất.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2F0C66-9169-4FC5-8379-D622D725D6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474"/>
            <a:ext cx="9144000" cy="5174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0C7A3D-BF64-4212-91DC-8D0E3297C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32" y="202302"/>
            <a:ext cx="1051964" cy="10519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29536F-8B0B-4CF3-840C-F1231844BF75}"/>
              </a:ext>
            </a:extLst>
          </p:cNvPr>
          <p:cNvSpPr txBox="1"/>
          <p:nvPr/>
        </p:nvSpPr>
        <p:spPr>
          <a:xfrm>
            <a:off x="2055378" y="4693110"/>
            <a:ext cx="69267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NĂM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779890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1568</TotalTime>
  <Words>167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91</cp:revision>
  <dcterms:created xsi:type="dcterms:W3CDTF">2018-11-13T15:52:26Z</dcterms:created>
  <dcterms:modified xsi:type="dcterms:W3CDTF">2026-08-30T11:26:17Z</dcterms:modified>
</cp:coreProperties>
</file>