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74" r:id="rId2"/>
    <p:sldId id="257" r:id="rId3"/>
    <p:sldId id="258" r:id="rId4"/>
    <p:sldId id="260" r:id="rId5"/>
    <p:sldId id="275" r:id="rId6"/>
    <p:sldId id="323" r:id="rId7"/>
    <p:sldId id="278" r:id="rId8"/>
    <p:sldId id="282" r:id="rId9"/>
    <p:sldId id="283" r:id="rId10"/>
    <p:sldId id="306" r:id="rId11"/>
    <p:sldId id="324" r:id="rId12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1F021F4E-B197-4692-8645-753E8A4C6DB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227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27EE0BD-795C-4E58-B4F8-CE5D48600E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16933C3-F19A-4264-BD76-85EF4A0337EA}"/>
              </a:ext>
            </a:extLst>
          </p:cNvPr>
          <p:cNvSpPr txBox="1"/>
          <p:nvPr/>
        </p:nvSpPr>
        <p:spPr>
          <a:xfrm>
            <a:off x="2492347" y="3222916"/>
            <a:ext cx="66516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III MÙA CHAY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01FE0B6-6695-440C-8D4A-E94307AA7E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02" y="368019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37B172D-3B4B-4B31-8844-E74626F7A693}"/>
              </a:ext>
            </a:extLst>
          </p:cNvPr>
          <p:cNvSpPr txBox="1"/>
          <p:nvPr/>
        </p:nvSpPr>
        <p:spPr>
          <a:xfrm>
            <a:off x="1549624" y="1708870"/>
            <a:ext cx="634011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2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KẾT LỄ</a:t>
            </a: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484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27EE0BD-795C-4E58-B4F8-CE5D48600E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16933C3-F19A-4264-BD76-85EF4A0337EA}"/>
              </a:ext>
            </a:extLst>
          </p:cNvPr>
          <p:cNvSpPr txBox="1"/>
          <p:nvPr/>
        </p:nvSpPr>
        <p:spPr>
          <a:xfrm>
            <a:off x="2492347" y="3222916"/>
            <a:ext cx="66516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III MÙA CHAY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01FE0B6-6695-440C-8D4A-E94307AA7E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02" y="368019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498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767125"/>
            <a:ext cx="8625439" cy="34778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phán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“Ta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phần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rỗi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dân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Ta.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bất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cứ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nghịch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cảnh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nào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họ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kêu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cầu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Ta, Ta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nhậm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họ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họ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đến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muôn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723645" y="-63872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577336"/>
            <a:ext cx="8640961" cy="132343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/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Này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dân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không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chịu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nghe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họ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en-US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64816" y="44545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tabLst>
                <a:tab pos="857250" algn="l"/>
              </a:tabLst>
            </a:pP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Gr 7, 23-28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125758" y="1955902"/>
            <a:ext cx="88924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Giêrêmia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2574" y="2657361"/>
            <a:ext cx="4775666" cy="2575472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361855" y="1715547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Ðáp: Ước chi hôm nay các bạn nghe tiếng Người: Các bạn đừng cứng lòng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3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Tv 94, 1-2. 6-7. 8-9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798245" y="468303"/>
            <a:ext cx="77255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Câu Xướng Trước Phúc Âm</a:t>
            </a:r>
            <a:endParaRPr lang="en-US" sz="4400" b="1" dirty="0">
              <a:solidFill>
                <a:srgbClr val="FFFF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93812" y="1577610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>
              <a:buNone/>
            </a:pP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Ðây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lúc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thuận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tiện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đây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ngày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cứu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độ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vi-VN" sz="4400" u="sng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27EE0BD-795C-4E58-B4F8-CE5D48600E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16933C3-F19A-4264-BD76-85EF4A0337EA}"/>
              </a:ext>
            </a:extLst>
          </p:cNvPr>
          <p:cNvSpPr txBox="1"/>
          <p:nvPr/>
        </p:nvSpPr>
        <p:spPr>
          <a:xfrm>
            <a:off x="2573267" y="3222916"/>
            <a:ext cx="665165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 ÂM: Lc 11, 14-23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01FE0B6-6695-440C-8D4A-E94307AA7E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02" y="368019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900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433679" y="174037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7" y="943478"/>
            <a:ext cx="8731305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đã ban bố những huấn lệnh để người ta tuân giữ ân cần, nguyện cho đường lối của tôi vững chắc, để tuân giữ các thánh chỉ của Ngài.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893</TotalTime>
  <Words>184</Words>
  <Application>Microsoft Office PowerPoint</Application>
  <PresentationFormat>On-screen Show (16:9)</PresentationFormat>
  <Paragraphs>18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Albany</vt:lpstr>
      <vt:lpstr>Arial</vt:lpstr>
      <vt:lpstr>Arial</vt:lpstr>
      <vt:lpstr>Calibri</vt:lpstr>
      <vt:lpstr>Helvetica Neue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77</cp:revision>
  <dcterms:created xsi:type="dcterms:W3CDTF">2018-11-13T15:52:26Z</dcterms:created>
  <dcterms:modified xsi:type="dcterms:W3CDTF">2026-02-28T22:37:04Z</dcterms:modified>
</cp:coreProperties>
</file>