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2" r:id="rId11"/>
    <p:sldId id="1046" r:id="rId12"/>
    <p:sldId id="346" r:id="rId13"/>
    <p:sldId id="445" r:id="rId14"/>
    <p:sldId id="109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6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10382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95397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36998908-C9BB-45A6-B96B-943FB3034D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489"/>
            <a:ext cx="9136962" cy="5176478"/>
          </a:xfrm>
        </p:spPr>
      </p:pic>
      <p:pic>
        <p:nvPicPr>
          <p:cNvPr id="10" name="Picture 9">
            <a:extLst>
              <a:ext uri="{FF2B5EF4-FFF2-40B4-BE49-F238E27FC236}">
                <a16:creationId xmlns:a16="http://schemas.microsoft.com/office/drawing/2014/main" id="{7A170A64-16C4-4F8F-B5B2-4DDF677A3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36728"/>
            <a:ext cx="1066800" cy="1066800"/>
          </a:xfrm>
          <a:prstGeom prst="rect">
            <a:avLst/>
          </a:prstGeom>
        </p:spPr>
      </p:pic>
      <p:sp>
        <p:nvSpPr>
          <p:cNvPr id="11" name="TextBox 10">
            <a:extLst>
              <a:ext uri="{FF2B5EF4-FFF2-40B4-BE49-F238E27FC236}">
                <a16:creationId xmlns:a16="http://schemas.microsoft.com/office/drawing/2014/main" id="{084855A9-0D66-4EAE-999F-72FFDFD80FD2}"/>
              </a:ext>
            </a:extLst>
          </p:cNvPr>
          <p:cNvSpPr txBox="1"/>
          <p:nvPr/>
        </p:nvSpPr>
        <p:spPr>
          <a:xfrm>
            <a:off x="1447800" y="34861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XIX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36998908-C9BB-45A6-B96B-943FB3034D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489"/>
            <a:ext cx="9136962" cy="5176478"/>
          </a:xfrm>
        </p:spPr>
      </p:pic>
      <p:pic>
        <p:nvPicPr>
          <p:cNvPr id="10" name="Picture 9">
            <a:extLst>
              <a:ext uri="{FF2B5EF4-FFF2-40B4-BE49-F238E27FC236}">
                <a16:creationId xmlns:a16="http://schemas.microsoft.com/office/drawing/2014/main" id="{7A170A64-16C4-4F8F-B5B2-4DDF677A3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36728"/>
            <a:ext cx="1066800" cy="1066800"/>
          </a:xfrm>
          <a:prstGeom prst="rect">
            <a:avLst/>
          </a:prstGeom>
        </p:spPr>
      </p:pic>
      <p:sp>
        <p:nvSpPr>
          <p:cNvPr id="11" name="TextBox 10">
            <a:extLst>
              <a:ext uri="{FF2B5EF4-FFF2-40B4-BE49-F238E27FC236}">
                <a16:creationId xmlns:a16="http://schemas.microsoft.com/office/drawing/2014/main" id="{084855A9-0D66-4EAE-999F-72FFDFD80FD2}"/>
              </a:ext>
            </a:extLst>
          </p:cNvPr>
          <p:cNvSpPr txBox="1"/>
          <p:nvPr/>
        </p:nvSpPr>
        <p:spPr>
          <a:xfrm>
            <a:off x="1447800" y="34861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XIX THƯỜNG NIÊN C</a:t>
            </a:r>
            <a:endParaRPr lang="en-US" sz="2800" b="1" dirty="0">
              <a:solidFill>
                <a:srgbClr val="FFFF00"/>
              </a:solidFill>
            </a:endParaRPr>
          </a:p>
        </p:txBody>
      </p:sp>
    </p:spTree>
    <p:extLst>
      <p:ext uri="{BB962C8B-B14F-4D97-AF65-F5344CB8AC3E}">
        <p14:creationId xmlns:p14="http://schemas.microsoft.com/office/powerpoint/2010/main" val="314775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1239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xin Chúa nhìn lại lời minh ước, và xin đừng nỡ lãng quên đời sống con người cơ khổ. Lạy Chúa, xin Chúa đứng lên xét xử, và xin đừng quên lãng những ai tìm kiếm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5715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118395"/>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Gs 3, 7-10a. 11. 13-17</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28950"/>
            <a:ext cx="4224099" cy="2381190"/>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323439"/>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“Hòm giao ước của Thiên Chúa sẽ dẫn các ngươi qua sông Giođan”.</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0" y="2054424"/>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Giosuê</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Alleluia.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600200" y="1161613"/>
            <a:ext cx="6172200" cy="769441"/>
          </a:xfrm>
          <a:prstGeom prst="rect">
            <a:avLst/>
          </a:prstGeom>
          <a:noFill/>
        </p:spPr>
        <p:txBody>
          <a:bodyPr wrap="square" rtlCol="0">
            <a:spAutoFit/>
          </a:bodyPr>
          <a:lstStyle/>
          <a:p>
            <a:r>
              <a:rPr lang="pt-BR" sz="4400" b="0" i="0" dirty="0">
                <a:solidFill>
                  <a:schemeClr val="bg1"/>
                </a:solidFill>
                <a:effectLst/>
                <a:latin typeface="Arial" panose="020B0604020202020204" pitchFamily="34" charset="0"/>
              </a:rPr>
              <a:t>Tv 113A, 1-2. 3-4. 5-6</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Lạy Chúa, mọi giới răn Chúa được lập ra cho tới muôn ngàn đời.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36998908-C9BB-45A6-B96B-943FB3034D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489"/>
            <a:ext cx="9136962" cy="5176478"/>
          </a:xfrm>
        </p:spPr>
      </p:pic>
      <p:pic>
        <p:nvPicPr>
          <p:cNvPr id="10" name="Picture 9">
            <a:extLst>
              <a:ext uri="{FF2B5EF4-FFF2-40B4-BE49-F238E27FC236}">
                <a16:creationId xmlns:a16="http://schemas.microsoft.com/office/drawing/2014/main" id="{7A170A64-16C4-4F8F-B5B2-4DDF677A3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36728"/>
            <a:ext cx="1066800" cy="1066800"/>
          </a:xfrm>
          <a:prstGeom prst="rect">
            <a:avLst/>
          </a:prstGeom>
        </p:spPr>
      </p:pic>
      <p:sp>
        <p:nvSpPr>
          <p:cNvPr id="11" name="TextBox 10">
            <a:extLst>
              <a:ext uri="{FF2B5EF4-FFF2-40B4-BE49-F238E27FC236}">
                <a16:creationId xmlns:a16="http://schemas.microsoft.com/office/drawing/2014/main" id="{084855A9-0D66-4EAE-999F-72FFDFD80FD2}"/>
              </a:ext>
            </a:extLst>
          </p:cNvPr>
          <p:cNvSpPr txBox="1"/>
          <p:nvPr/>
        </p:nvSpPr>
        <p:spPr>
          <a:xfrm>
            <a:off x="2286000" y="3409950"/>
            <a:ext cx="48006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18, 21 – 19, 1</a:t>
            </a:r>
            <a:endParaRPr lang="en-US" sz="2800" b="1" dirty="0">
              <a:solidFill>
                <a:srgbClr val="FFFF00"/>
              </a:solidFill>
            </a:endParaRPr>
          </a:p>
        </p:txBody>
      </p:sp>
    </p:spTree>
    <p:extLst>
      <p:ext uri="{BB962C8B-B14F-4D97-AF65-F5344CB8AC3E}">
        <p14:creationId xmlns:p14="http://schemas.microsoft.com/office/powerpoint/2010/main" val="3772972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Hỡi Giê-ru-sa-lem, hãy ca tụng Chúa, Đấng đã cho ngươi ăn no tinh hoa lúa mì.</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174</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xin Chúa nhìn lại lời minh ước, và xin đừng nỡ lãng quên đời sống con người cơ khổ. Lạy Chúa, xin Chúa đứng lên xét xử, và xin đừng quên lãng những ai tìm kiếm Chúa.</vt:lpstr>
      <vt:lpstr>PowerPoint Presentation</vt:lpstr>
      <vt:lpstr>Ðáp:  Alleluia.</vt:lpstr>
      <vt:lpstr>Alleluia, alleluia! – Lạy Chúa, mọi giới răn Chúa được lập ra cho tới muôn ngàn đời. – Alleluia.</vt:lpstr>
      <vt:lpstr>PowerPoint Presentation</vt:lpstr>
      <vt:lpstr>PowerPoint Presentation</vt:lpstr>
      <vt:lpstr>Hỡi Giê-ru-sa-lem, hãy ca tụng Chúa, Đấng đã cho ngươi ăn no tinh hoa lúa mì.</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164</cp:revision>
  <dcterms:created xsi:type="dcterms:W3CDTF">2021-12-05T01:20:54Z</dcterms:created>
  <dcterms:modified xsi:type="dcterms:W3CDTF">2025-08-02T03:16:48Z</dcterms:modified>
</cp:coreProperties>
</file>