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828" r:id="rId3"/>
    <p:sldMasterId id="2147484004" r:id="rId4"/>
  </p:sldMasterIdLst>
  <p:notesMasterIdLst>
    <p:notesMasterId r:id="rId15"/>
  </p:notesMasterIdLst>
  <p:sldIdLst>
    <p:sldId id="9774" r:id="rId5"/>
    <p:sldId id="9692" r:id="rId6"/>
    <p:sldId id="385" r:id="rId7"/>
    <p:sldId id="9754" r:id="rId8"/>
    <p:sldId id="389" r:id="rId9"/>
    <p:sldId id="9779" r:id="rId10"/>
    <p:sldId id="9698" r:id="rId11"/>
    <p:sldId id="278" r:id="rId12"/>
    <p:sldId id="293" r:id="rId13"/>
    <p:sldId id="9780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>
    <p:extLst>
      <p:ext uri="{19B8F6BF-5375-455C-9EA6-DF929625EA0E}">
        <p15:presenceInfo xmlns:p15="http://schemas.microsoft.com/office/powerpoint/2012/main" userId="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13" autoAdjust="0"/>
    <p:restoredTop sz="94693" autoAdjust="0"/>
  </p:normalViewPr>
  <p:slideViewPr>
    <p:cSldViewPr>
      <p:cViewPr varScale="1">
        <p:scale>
          <a:sx n="83" d="100"/>
          <a:sy n="83" d="100"/>
        </p:scale>
        <p:origin x="31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851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F6B1C-5025-4096-AF56-0FB3166D07CA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390649-494A-4DB4-957F-6DB1FDE32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131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90649-494A-4DB4-957F-6DB1FDE32C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184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0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25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30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52345"/>
      </p:ext>
    </p:extLst>
  </p:cSld>
  <p:clrMapOvr>
    <a:masterClrMapping/>
  </p:clrMapOvr>
  <p:transition spd="slow"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71939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841954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417460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463424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573196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51362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65800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27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02990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410086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28602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020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4225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6353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9522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137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745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877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93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7618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6117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5290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540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875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0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7040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5575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1086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05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71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135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1794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6315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6215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25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71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32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17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2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7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2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8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08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1028" name="Picture 4" descr="t5 t4 MC">
            <a:extLst>
              <a:ext uri="{FF2B5EF4-FFF2-40B4-BE49-F238E27FC236}">
                <a16:creationId xmlns:a16="http://schemas.microsoft.com/office/drawing/2014/main" id="{E37BC761-4626-41EF-8217-AF29E1558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7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3F36E3-BC39-441E-A3F2-5F7C1FD23A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66070"/>
            <a:ext cx="990600" cy="990600"/>
          </a:xfrm>
          <a:prstGeom prst="rect">
            <a:avLst/>
          </a:prstGeom>
        </p:spPr>
      </p:pic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244C2992-5828-498E-B368-EFAD688C44A7}"/>
              </a:ext>
            </a:extLst>
          </p:cNvPr>
          <p:cNvSpPr txBox="1">
            <a:spLocks/>
          </p:cNvSpPr>
          <p:nvPr/>
        </p:nvSpPr>
        <p:spPr>
          <a:xfrm>
            <a:off x="3445889" y="133350"/>
            <a:ext cx="5715000" cy="52322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THỨ NĂM TUẦN IV MÙA CHAY</a:t>
            </a:r>
            <a:endParaRPr lang="en-U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606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1028" name="Picture 4" descr="t5 t4 MC">
            <a:extLst>
              <a:ext uri="{FF2B5EF4-FFF2-40B4-BE49-F238E27FC236}">
                <a16:creationId xmlns:a16="http://schemas.microsoft.com/office/drawing/2014/main" id="{E37BC761-4626-41EF-8217-AF29E1558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7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3F36E3-BC39-441E-A3F2-5F7C1FD23A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66070"/>
            <a:ext cx="990600" cy="990600"/>
          </a:xfrm>
          <a:prstGeom prst="rect">
            <a:avLst/>
          </a:prstGeom>
        </p:spPr>
      </p:pic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244C2992-5828-498E-B368-EFAD688C44A7}"/>
              </a:ext>
            </a:extLst>
          </p:cNvPr>
          <p:cNvSpPr txBox="1">
            <a:spLocks/>
          </p:cNvSpPr>
          <p:nvPr/>
        </p:nvSpPr>
        <p:spPr>
          <a:xfrm>
            <a:off x="3445889" y="133350"/>
            <a:ext cx="5715000" cy="52322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THỨ NĂM TUẦN IV MÙA CHAY</a:t>
            </a:r>
            <a:endParaRPr lang="en-U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472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" y="921839"/>
            <a:ext cx="8763000" cy="3867152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Tâm hồn những ai tìm Chúa hãy vui mừng. Hãy tìm kiếm Chúa thì sẽ được sức mạnh, hãy luôn luôn tìm kiếm thánh nhan Chúa.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3D0812-1D50-41C8-A4E8-63267AD852E9}"/>
              </a:ext>
            </a:extLst>
          </p:cNvPr>
          <p:cNvSpPr txBox="1"/>
          <p:nvPr/>
        </p:nvSpPr>
        <p:spPr>
          <a:xfrm>
            <a:off x="1066800" y="666750"/>
            <a:ext cx="5943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796509305"/>
      </p:ext>
    </p:extLst>
  </p:cSld>
  <p:clrMapOvr>
    <a:masterClrMapping/>
  </p:clrMapOvr>
  <p:transition spd="slow"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9550"/>
            <a:ext cx="5049493" cy="24174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7200" y="2114550"/>
            <a:ext cx="82296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Bài Ðọc I:</a:t>
            </a:r>
            <a:r>
              <a:rPr lang="vi-VN" sz="4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32, 7-14</a:t>
            </a:r>
            <a:endParaRPr lang="en-US" sz="4000" b="1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r>
              <a:rPr lang="sv-SE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Trích sách 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6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Xuất</a:t>
            </a:r>
            <a:r>
              <a:rPr lang="en-US" sz="36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Hành</a:t>
            </a:r>
            <a:r>
              <a:rPr lang="en-US" sz="36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“Xin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tỏ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khoan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dung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đối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tội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lỗi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597955"/>
      </p:ext>
    </p:extLst>
  </p:cSld>
  <p:clrMapOvr>
    <a:masterClrMapping/>
  </p:clrMapOvr>
  <p:transition spd="slow"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88591"/>
            <a:ext cx="8153400" cy="3181352"/>
          </a:xfrm>
        </p:spPr>
        <p:txBody>
          <a:bodyPr>
            <a:normAutofit/>
          </a:bodyPr>
          <a:lstStyle/>
          <a:p>
            <a:pPr algn="just"/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Tv:</a:t>
            </a:r>
            <a:r>
              <a:rPr lang="de-DE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105, 19-20. 21-22. 23</a:t>
            </a:r>
            <a:br>
              <a:rPr lang="de-DE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vi-VN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nhớ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huệ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9456C1-62D6-4803-A016-943B5971D1B5}"/>
              </a:ext>
            </a:extLst>
          </p:cNvPr>
          <p:cNvSpPr txBox="1"/>
          <p:nvPr/>
        </p:nvSpPr>
        <p:spPr>
          <a:xfrm>
            <a:off x="2590800" y="742950"/>
            <a:ext cx="2667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ĐAP CA :</a:t>
            </a:r>
          </a:p>
        </p:txBody>
      </p:sp>
    </p:spTree>
    <p:extLst>
      <p:ext uri="{BB962C8B-B14F-4D97-AF65-F5344CB8AC3E}">
        <p14:creationId xmlns:p14="http://schemas.microsoft.com/office/powerpoint/2010/main" val="4233862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0999" y="1047750"/>
            <a:ext cx="8382001" cy="3566160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phán: “Ta không muốn kẻ gian ác phải chết, nhưng muốn nó ăn năn sám hối và được sống”.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558565"/>
            <a:ext cx="66783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Câu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Xướng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Trước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Phúc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Âm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12893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1028" name="Picture 4" descr="t5 t4 MC">
            <a:extLst>
              <a:ext uri="{FF2B5EF4-FFF2-40B4-BE49-F238E27FC236}">
                <a16:creationId xmlns:a16="http://schemas.microsoft.com/office/drawing/2014/main" id="{E37BC761-4626-41EF-8217-AF29E1558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7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3F36E3-BC39-441E-A3F2-5F7C1FD23A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66070"/>
            <a:ext cx="990600" cy="990600"/>
          </a:xfrm>
          <a:prstGeom prst="rect">
            <a:avLst/>
          </a:prstGeom>
        </p:spPr>
      </p:pic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244C2992-5828-498E-B368-EFAD688C44A7}"/>
              </a:ext>
            </a:extLst>
          </p:cNvPr>
          <p:cNvSpPr txBox="1">
            <a:spLocks/>
          </p:cNvSpPr>
          <p:nvPr/>
        </p:nvSpPr>
        <p:spPr>
          <a:xfrm>
            <a:off x="3124200" y="3028950"/>
            <a:ext cx="5715000" cy="52322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Ga 5, 31-47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643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45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7700" y="978991"/>
            <a:ext cx="7848600" cy="3954959"/>
          </a:xfrm>
        </p:spPr>
        <p:txBody>
          <a:bodyPr>
            <a:normAutofit fontScale="90000"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Ta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đặt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lề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luật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ghi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nó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tâm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hồn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Ta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54E6B7-9BAE-465E-B668-C9B4A5F97AA9}"/>
              </a:ext>
            </a:extLst>
          </p:cNvPr>
          <p:cNvSpPr txBox="1"/>
          <p:nvPr/>
        </p:nvSpPr>
        <p:spPr>
          <a:xfrm>
            <a:off x="2590800" y="438150"/>
            <a:ext cx="441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</a:rPr>
              <a:t>Ca </a:t>
            </a:r>
            <a:r>
              <a:rPr lang="en-US" sz="4400" b="1" dirty="0" err="1">
                <a:solidFill>
                  <a:srgbClr val="FFFF00"/>
                </a:solidFill>
              </a:rPr>
              <a:t>Hiệp</a:t>
            </a:r>
            <a:r>
              <a:rPr lang="en-US" sz="4400" b="1" dirty="0">
                <a:solidFill>
                  <a:srgbClr val="FFFF00"/>
                </a:solidFill>
              </a:rPr>
              <a:t> </a:t>
            </a:r>
            <a:r>
              <a:rPr lang="en-US" sz="4400" b="1" dirty="0" err="1">
                <a:solidFill>
                  <a:srgbClr val="FFFF00"/>
                </a:solidFill>
              </a:rPr>
              <a:t>Lễ</a:t>
            </a:r>
            <a:endParaRPr lang="en-US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1222</TotalTime>
  <Words>186</Words>
  <Application>Microsoft Office PowerPoint</Application>
  <PresentationFormat>On-screen Show (16:9)</PresentationFormat>
  <Paragraphs>19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UTM American Sans</vt:lpstr>
      <vt:lpstr>Office Theme</vt:lpstr>
      <vt:lpstr>1_Office Theme</vt:lpstr>
      <vt:lpstr>2_Office Theme</vt:lpstr>
      <vt:lpstr>19_Office Theme</vt:lpstr>
      <vt:lpstr> </vt:lpstr>
      <vt:lpstr>Tâm hồn những ai tìm Chúa hãy vui mừng. Hãy tìm kiếm Chúa thì sẽ được sức mạnh, hãy luôn luôn tìm kiếm thánh nhan Chúa.</vt:lpstr>
      <vt:lpstr>PowerPoint Presentation</vt:lpstr>
      <vt:lpstr> Tv: 105, 19-20. 21-22. 23 Ðáp: Lạy Chúa, xin nhớ chúng con khi gia ân huệ cho dân Ngài</vt:lpstr>
      <vt:lpstr>Chúa phán: “Ta không muốn kẻ gian ác phải chết, nhưng muốn nó ăn năn sám hối và được sống”.</vt:lpstr>
      <vt:lpstr> </vt:lpstr>
      <vt:lpstr>PowerPoint Presentation</vt:lpstr>
      <vt:lpstr>Chúa phán: Ta sẽ đặt lề luật Ta trong đáy lòng chúng, và sẽ ghi nó trong tâm hồn chúng, Ta sẽ là Chúa của chúng, và chúng sẽ là dân Ta.</vt:lpstr>
      <vt:lpstr>Ca Kết Lễ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Nhập Lễ VÀO NHÀ CHÚA St: Minh Tâm</dc:title>
  <dc:creator>Hung Nam</dc:creator>
  <cp:lastModifiedBy>PC</cp:lastModifiedBy>
  <cp:revision>83</cp:revision>
  <dcterms:created xsi:type="dcterms:W3CDTF">2023-01-29T22:00:16Z</dcterms:created>
  <dcterms:modified xsi:type="dcterms:W3CDTF">2025-03-25T03:06:25Z</dcterms:modified>
</cp:coreProperties>
</file>