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5" r:id="rId9"/>
    <p:sldId id="461" r:id="rId10"/>
    <p:sldId id="414" r:id="rId11"/>
    <p:sldId id="422" r:id="rId12"/>
    <p:sldId id="433" r:id="rId13"/>
    <p:sldId id="4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t5 t4 PS">
            <a:extLst>
              <a:ext uri="{FF2B5EF4-FFF2-40B4-BE49-F238E27FC236}">
                <a16:creationId xmlns:a16="http://schemas.microsoft.com/office/drawing/2014/main" id="{D8FC83EB-E010-4231-9B88-6DB5E829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C929B-FBA5-4491-9BB1-E5B99A35D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8F6E6-743F-4AA3-AAEF-FD1F0242C28A}"/>
              </a:ext>
            </a:extLst>
          </p:cNvPr>
          <p:cNvSpPr txBox="1"/>
          <p:nvPr/>
        </p:nvSpPr>
        <p:spPr>
          <a:xfrm>
            <a:off x="3429000" y="30289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NĂM TUẦN IV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t5 t4 PS">
            <a:extLst>
              <a:ext uri="{FF2B5EF4-FFF2-40B4-BE49-F238E27FC236}">
                <a16:creationId xmlns:a16="http://schemas.microsoft.com/office/drawing/2014/main" id="{D8FC83EB-E010-4231-9B88-6DB5E829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C929B-FBA5-4491-9BB1-E5B99A35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8F6E6-743F-4AA3-AAEF-FD1F0242C28A}"/>
              </a:ext>
            </a:extLst>
          </p:cNvPr>
          <p:cNvSpPr txBox="1"/>
          <p:nvPr/>
        </p:nvSpPr>
        <p:spPr>
          <a:xfrm>
            <a:off x="3429000" y="30289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NĂM TUẦN IV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401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438150" y="106680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Chúa, khi Chúa đứng đầu dân tộc tiến ra, Chúa lên đường với họ, và ở trong họ, thì đất rung động và trời vỡ lở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991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</a:rPr>
              <a:t>Bài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đọc</a:t>
            </a:r>
            <a:r>
              <a:rPr lang="en-US" sz="4000" dirty="0">
                <a:solidFill>
                  <a:srgbClr val="C00000"/>
                </a:solidFill>
              </a:rPr>
              <a:t> 1</a:t>
            </a:r>
            <a:r>
              <a:rPr lang="en-US" sz="4000" dirty="0">
                <a:solidFill>
                  <a:srgbClr val="0070C0"/>
                </a:solidFill>
              </a:rPr>
              <a:t>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13, 13-25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dòng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dõi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Ðavít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Ðộ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98408"/>
            <a:ext cx="4724400" cy="23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238500" y="478557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14300" y="1462925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88, 2-3. 21- 22. 25 và 27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209800"/>
            <a:ext cx="80010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Lạy Chúa, con sẽ ca ngợi tình thương của Chúa tới muôn đời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638300" y="435115"/>
            <a:ext cx="594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Mt 28, 19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t5 t4 PS">
            <a:extLst>
              <a:ext uri="{FF2B5EF4-FFF2-40B4-BE49-F238E27FC236}">
                <a16:creationId xmlns:a16="http://schemas.microsoft.com/office/drawing/2014/main" id="{D8FC83EB-E010-4231-9B88-6DB5E829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C929B-FBA5-4491-9BB1-E5B99A35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8F6E6-743F-4AA3-AAEF-FD1F0242C28A}"/>
              </a:ext>
            </a:extLst>
          </p:cNvPr>
          <p:cNvSpPr txBox="1"/>
          <p:nvPr/>
        </p:nvSpPr>
        <p:spPr>
          <a:xfrm>
            <a:off x="3429000" y="287655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 Âm: Ga 13, 16-20</a:t>
            </a:r>
            <a:endParaRPr lang="en-US" sz="36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398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095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457200" y="12763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187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13, 13-25 “Bởi dòng dõi Ðavít, Thiên Chúa đã ban Ðức Giêsu làm Ðấng Cứu Ðộ”. Bài trích sách Công vụ Tông Đồ.</vt:lpstr>
      <vt:lpstr>Ðáp: Lạy Chúa, con sẽ ca ngợi tình thương của Chúa tới muôn đời</vt:lpstr>
      <vt:lpstr>Alleluia, alleluia! – Các con hãy đi giảng dạy muôn dân: Thầy ở cùng các con mọi ngày cho đến tận thế.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21</cp:revision>
  <dcterms:created xsi:type="dcterms:W3CDTF">2025-03-12T05:53:40Z</dcterms:created>
  <dcterms:modified xsi:type="dcterms:W3CDTF">2025-05-10T11:24:30Z</dcterms:modified>
</cp:coreProperties>
</file>