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1" r:id="rId7"/>
    <p:sldId id="278" r:id="rId8"/>
    <p:sldId id="282" r:id="rId9"/>
    <p:sldId id="283" r:id="rId10"/>
    <p:sldId id="306" r:id="rId11"/>
    <p:sldId id="312"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FC025FA-23DE-4E20-AC15-0B896A96F4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99221975-C4E6-43A9-8AA7-0F41A24E77A5}"/>
              </a:ext>
            </a:extLst>
          </p:cNvPr>
          <p:cNvSpPr txBox="1"/>
          <p:nvPr/>
        </p:nvSpPr>
        <p:spPr>
          <a:xfrm>
            <a:off x="1178538" y="324719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IV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02FA38A0-9108-49E2-9124-AB60E6F7A2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FC025FA-23DE-4E20-AC15-0B896A96F4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99221975-C4E6-43A9-8AA7-0F41A24E77A5}"/>
              </a:ext>
            </a:extLst>
          </p:cNvPr>
          <p:cNvSpPr txBox="1"/>
          <p:nvPr/>
        </p:nvSpPr>
        <p:spPr>
          <a:xfrm>
            <a:off x="1178538" y="324719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IV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02FA38A0-9108-49E2-9124-AB60E6F7A2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1119078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67125"/>
            <a:ext cx="8625439" cy="384720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Lạy Chúa là Thiên Chúa chúng tôi, xin cứu độ chúng tôi, từ khắp muôn dân, xin thu họp chúng tôi về, để chúng tôi được ca tụng thánh danh Chúa, và được vinh dự ngợi khen Chúa.</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77278" y="633981"/>
            <a:ext cx="8640961" cy="280076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“Cha sắp bước vào con đường chung của thiên hạ; Sa-lô-môn, con hãy can đảm và ăn ở xứng danh nam nhi”.</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8639" y="127602"/>
            <a:ext cx="901824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Roboto" panose="02000000000000000000" pitchFamily="2" charset="0"/>
              </a:rPr>
              <a:t> </a:t>
            </a:r>
            <a:r>
              <a:rPr lang="en-US" sz="4000" b="0" i="0" dirty="0">
                <a:solidFill>
                  <a:schemeClr val="bg1"/>
                </a:solidFill>
                <a:effectLst/>
                <a:latin typeface="Arial" panose="020B0604020202020204" pitchFamily="34" charset="0"/>
              </a:rPr>
              <a:t>1 V 2, 1-4. 10-12</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77278" y="3233241"/>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các</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Vua</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quyển</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Nhất</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62277" y="3835625"/>
            <a:ext cx="2766449" cy="1491920"/>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40328" y="2127755"/>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thống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trị</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tất</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cả</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mọi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loài</a:t>
            </a:r>
            <a:r>
              <a:rPr lang="en-US" sz="4400" b="1" i="0" dirty="0">
                <a:solidFill>
                  <a:schemeClr val="bg1"/>
                </a:solidFill>
                <a:effectLst/>
                <a:latin typeface="Arial" panose="020B0604020202020204" pitchFamily="34" charset="0"/>
              </a:rPr>
              <a:t>.</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467052" y="995901"/>
            <a:ext cx="7703617" cy="646331"/>
          </a:xfrm>
          <a:prstGeom prst="rect">
            <a:avLst/>
          </a:prstGeom>
          <a:noFill/>
        </p:spPr>
        <p:txBody>
          <a:bodyPr wrap="square">
            <a:spAutoFit/>
          </a:bodyPr>
          <a:lstStyle/>
          <a:p>
            <a:pPr algn="ctr"/>
            <a:r>
              <a:rPr lang="de-DE" sz="3600" b="0" i="0" dirty="0">
                <a:solidFill>
                  <a:schemeClr val="bg1"/>
                </a:solidFill>
                <a:effectLst/>
                <a:latin typeface="Arial" panose="020B0604020202020204" pitchFamily="34" charset="0"/>
              </a:rPr>
              <a:t>1 Sb 29, 10. 11ab. 11d-12a. 12bcd</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893832" y="250011"/>
            <a:ext cx="7356335"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Ga 6, 64b </a:t>
            </a:r>
            <a:r>
              <a:rPr lang="en-US" sz="4400" b="0" i="0" dirty="0" err="1">
                <a:solidFill>
                  <a:schemeClr val="bg1"/>
                </a:solidFill>
                <a:effectLst/>
                <a:latin typeface="Arial" panose="020B0604020202020204" pitchFamily="34" charset="0"/>
              </a:rPr>
              <a:t>và</a:t>
            </a:r>
            <a:r>
              <a:rPr lang="en-US" sz="4400" b="0" i="0" dirty="0">
                <a:solidFill>
                  <a:schemeClr val="bg1"/>
                </a:solidFill>
                <a:effectLst/>
                <a:latin typeface="Arial" panose="020B0604020202020204" pitchFamily="34" charset="0"/>
              </a:rPr>
              <a:t> 69b</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799" y="116491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b="0" i="0" dirty="0">
                <a:solidFill>
                  <a:srgbClr val="333333"/>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Lạy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của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thần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trí</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sự</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sống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có</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những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ban </a:t>
            </a:r>
            <a:r>
              <a:rPr lang="en-US" sz="4400" i="0" dirty="0" err="1">
                <a:solidFill>
                  <a:schemeClr val="bg1"/>
                </a:solidFill>
                <a:effectLst/>
                <a:latin typeface="Arial" panose="020B0604020202020204" pitchFamily="34" charset="0"/>
              </a:rPr>
              <a:t>sự</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sống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đời</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FC025FA-23DE-4E20-AC15-0B896A96F4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2844"/>
            <a:ext cx="9144000" cy="5143500"/>
          </a:xfrm>
          <a:prstGeom prst="rect">
            <a:avLst/>
          </a:prstGeom>
        </p:spPr>
      </p:pic>
      <p:sp>
        <p:nvSpPr>
          <p:cNvPr id="9" name="TextBox 8">
            <a:extLst>
              <a:ext uri="{FF2B5EF4-FFF2-40B4-BE49-F238E27FC236}">
                <a16:creationId xmlns:a16="http://schemas.microsoft.com/office/drawing/2014/main" id="{99221975-C4E6-43A9-8AA7-0F41A24E77A5}"/>
              </a:ext>
            </a:extLst>
          </p:cNvPr>
          <p:cNvSpPr txBox="1"/>
          <p:nvPr/>
        </p:nvSpPr>
        <p:spPr>
          <a:xfrm>
            <a:off x="1825900" y="3044892"/>
            <a:ext cx="6505996"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Mc 6, 7-13</a:t>
            </a:r>
            <a:endParaRPr lang="en-US" sz="3600" b="1" dirty="0">
              <a:solidFill>
                <a:srgbClr val="FFFF00"/>
              </a:solidFill>
            </a:endParaRPr>
          </a:p>
        </p:txBody>
      </p:sp>
      <p:pic>
        <p:nvPicPr>
          <p:cNvPr id="10" name="Picture 9">
            <a:extLst>
              <a:ext uri="{FF2B5EF4-FFF2-40B4-BE49-F238E27FC236}">
                <a16:creationId xmlns:a16="http://schemas.microsoft.com/office/drawing/2014/main" id="{02FA38A0-9108-49E2-9124-AB60E6F7A2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3641673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83221" y="1112889"/>
            <a:ext cx="8731305" cy="3477875"/>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Xin cho tôi tớ Chúa được thấy long nhan dịu hiền, xin cứu độ tôi theo lượng từ bi của Chúa. Lạy Chúa, xin đừng để tôi phải hổ ngươi vì đã kêu cầu Chúa.</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844</TotalTime>
  <Words>221</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68</cp:revision>
  <dcterms:created xsi:type="dcterms:W3CDTF">2018-11-13T15:52:26Z</dcterms:created>
  <dcterms:modified xsi:type="dcterms:W3CDTF">2026-01-24T03:04:28Z</dcterms:modified>
</cp:coreProperties>
</file>