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1" r:id="rId7"/>
    <p:sldId id="278" r:id="rId8"/>
    <p:sldId id="282" r:id="rId9"/>
    <p:sldId id="283" r:id="rId10"/>
    <p:sldId id="306" r:id="rId11"/>
    <p:sldId id="312"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C025FA-23DE-4E20-AC15-0B896A96F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99221975-C4E6-43A9-8AA7-0F41A24E77A5}"/>
              </a:ext>
            </a:extLst>
          </p:cNvPr>
          <p:cNvSpPr txBox="1"/>
          <p:nvPr/>
        </p:nvSpPr>
        <p:spPr>
          <a:xfrm>
            <a:off x="1178538" y="324719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IV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C025FA-23DE-4E20-AC15-0B896A96F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99221975-C4E6-43A9-8AA7-0F41A24E77A5}"/>
              </a:ext>
            </a:extLst>
          </p:cNvPr>
          <p:cNvSpPr txBox="1"/>
          <p:nvPr/>
        </p:nvSpPr>
        <p:spPr>
          <a:xfrm>
            <a:off x="1178538" y="324719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IV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1119078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84720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7278" y="633981"/>
            <a:ext cx="8640961"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“Cha sắp bước vào con đường chung của thiên hạ; Sa-lô-môn, con hãy can đảm và ăn ở xứng danh nam nhi”.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8639" y="127602"/>
            <a:ext cx="901824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1 V 2, 1-4. 10-12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7278" y="3233241"/>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77" y="3835625"/>
            <a:ext cx="2766449" cy="149192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40328" y="2127755"/>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thống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trị</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tất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mọi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loài</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467052" y="995901"/>
            <a:ext cx="7703617"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1 Sb 29, 10. 11ab. 11d-12a. 12bcd</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93832" y="250011"/>
            <a:ext cx="7356335"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6, 64b </a:t>
            </a:r>
            <a:r>
              <a:rPr lang="en-US" sz="4400" b="0" i="0" dirty="0" err="1">
                <a:solidFill>
                  <a:schemeClr val="bg1"/>
                </a:solidFill>
                <a:effectLst/>
                <a:latin typeface="Arial" panose="020B0604020202020204" pitchFamily="34" charset="0"/>
              </a:rPr>
              <a:t>và</a:t>
            </a:r>
            <a:r>
              <a:rPr lang="en-US" sz="4400" b="0" i="0" dirty="0">
                <a:solidFill>
                  <a:schemeClr val="bg1"/>
                </a:solidFill>
                <a:effectLst/>
                <a:latin typeface="Arial" panose="020B0604020202020204" pitchFamily="34" charset="0"/>
              </a:rPr>
              <a:t> 69b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799" y="116491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của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thần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trí</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những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C025FA-23DE-4E20-AC15-0B896A96F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4"/>
            <a:ext cx="9144000" cy="5143500"/>
          </a:xfrm>
          <a:prstGeom prst="rect">
            <a:avLst/>
          </a:prstGeom>
        </p:spPr>
      </p:pic>
      <p:sp>
        <p:nvSpPr>
          <p:cNvPr id="9" name="TextBox 8">
            <a:extLst>
              <a:ext uri="{FF2B5EF4-FFF2-40B4-BE49-F238E27FC236}">
                <a16:creationId xmlns:a16="http://schemas.microsoft.com/office/drawing/2014/main" id="{99221975-C4E6-43A9-8AA7-0F41A24E77A5}"/>
              </a:ext>
            </a:extLst>
          </p:cNvPr>
          <p:cNvSpPr txBox="1"/>
          <p:nvPr/>
        </p:nvSpPr>
        <p:spPr>
          <a:xfrm>
            <a:off x="1825900" y="3044892"/>
            <a:ext cx="6505996"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Mc 6, 7-13</a:t>
            </a:r>
            <a:endParaRPr lang="en-US" sz="3600" b="1" dirty="0">
              <a:solidFill>
                <a:srgbClr val="FFFF00"/>
              </a:solidFill>
            </a:endParaRPr>
          </a:p>
        </p:txBody>
      </p:sp>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3641673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TotalTime>
  <Words>221</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2026-01-24T03:04:28Z</dcterms:modified>
</cp:coreProperties>
</file>