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74" r:id="rId5"/>
    <p:sldId id="9692" r:id="rId6"/>
    <p:sldId id="385" r:id="rId7"/>
    <p:sldId id="9754" r:id="rId8"/>
    <p:sldId id="389" r:id="rId9"/>
    <p:sldId id="9781" r:id="rId10"/>
    <p:sldId id="9698" r:id="rId11"/>
    <p:sldId id="278" r:id="rId12"/>
    <p:sldId id="293" r:id="rId13"/>
    <p:sldId id="978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 name="Picture 9">
            <a:extLst>
              <a:ext uri="{FF2B5EF4-FFF2-40B4-BE49-F238E27FC236}">
                <a16:creationId xmlns:a16="http://schemas.microsoft.com/office/drawing/2014/main" id="{AA3F36E3-BC39-441E-A3F2-5F7C1FD23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pic>
        <p:nvPicPr>
          <p:cNvPr id="4" name="Picture 3">
            <a:extLst>
              <a:ext uri="{FF2B5EF4-FFF2-40B4-BE49-F238E27FC236}">
                <a16:creationId xmlns:a16="http://schemas.microsoft.com/office/drawing/2014/main" id="{D57F20DC-6EA8-472C-BD7D-D82985F31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7" y="16754"/>
            <a:ext cx="9160890" cy="5126746"/>
          </a:xfrm>
          <a:prstGeom prst="rect">
            <a:avLst/>
          </a:prstGeom>
        </p:spPr>
      </p:pic>
      <p:sp>
        <p:nvSpPr>
          <p:cNvPr id="8" name="Content Placeholder 6">
            <a:extLst>
              <a:ext uri="{FF2B5EF4-FFF2-40B4-BE49-F238E27FC236}">
                <a16:creationId xmlns:a16="http://schemas.microsoft.com/office/drawing/2014/main" id="{DF795AD0-475F-4151-9C0B-DEFB3D292779}"/>
              </a:ext>
            </a:extLst>
          </p:cNvPr>
          <p:cNvSpPr txBox="1">
            <a:spLocks/>
          </p:cNvSpPr>
          <p:nvPr/>
        </p:nvSpPr>
        <p:spPr>
          <a:xfrm>
            <a:off x="3445889" y="133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C00000"/>
                </a:solidFill>
                <a:latin typeface="Arial" panose="020B0604020202020204" pitchFamily="34" charset="0"/>
              </a:rPr>
              <a:t>THỨ NĂM TUẦN V MÙA CHAY</a:t>
            </a:r>
            <a:endParaRPr lang="en-US" sz="2800" dirty="0">
              <a:solidFill>
                <a:srgbClr val="C00000"/>
              </a:solidFill>
            </a:endParaRPr>
          </a:p>
        </p:txBody>
      </p:sp>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 name="Picture 9">
            <a:extLst>
              <a:ext uri="{FF2B5EF4-FFF2-40B4-BE49-F238E27FC236}">
                <a16:creationId xmlns:a16="http://schemas.microsoft.com/office/drawing/2014/main" id="{AA3F36E3-BC39-441E-A3F2-5F7C1FD23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pic>
        <p:nvPicPr>
          <p:cNvPr id="4" name="Picture 3">
            <a:extLst>
              <a:ext uri="{FF2B5EF4-FFF2-40B4-BE49-F238E27FC236}">
                <a16:creationId xmlns:a16="http://schemas.microsoft.com/office/drawing/2014/main" id="{D57F20DC-6EA8-472C-BD7D-D82985F31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7" y="16754"/>
            <a:ext cx="9160890" cy="5126746"/>
          </a:xfrm>
          <a:prstGeom prst="rect">
            <a:avLst/>
          </a:prstGeom>
        </p:spPr>
      </p:pic>
      <p:sp>
        <p:nvSpPr>
          <p:cNvPr id="8" name="Content Placeholder 6">
            <a:extLst>
              <a:ext uri="{FF2B5EF4-FFF2-40B4-BE49-F238E27FC236}">
                <a16:creationId xmlns:a16="http://schemas.microsoft.com/office/drawing/2014/main" id="{DF795AD0-475F-4151-9C0B-DEFB3D292779}"/>
              </a:ext>
            </a:extLst>
          </p:cNvPr>
          <p:cNvSpPr txBox="1">
            <a:spLocks/>
          </p:cNvSpPr>
          <p:nvPr/>
        </p:nvSpPr>
        <p:spPr>
          <a:xfrm>
            <a:off x="3445889" y="133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C00000"/>
                </a:solidFill>
                <a:latin typeface="Arial" panose="020B0604020202020204" pitchFamily="34" charset="0"/>
              </a:rPr>
              <a:t>THỨ NĂM TUẦN V MÙA CHAY</a:t>
            </a:r>
            <a:endParaRPr lang="en-US" sz="2800" dirty="0">
              <a:solidFill>
                <a:srgbClr val="C00000"/>
              </a:solidFill>
            </a:endParaRPr>
          </a:p>
        </p:txBody>
      </p:sp>
    </p:spTree>
    <p:extLst>
      <p:ext uri="{BB962C8B-B14F-4D97-AF65-F5344CB8AC3E}">
        <p14:creationId xmlns:p14="http://schemas.microsoft.com/office/powerpoint/2010/main" val="135720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b="1" i="0" dirty="0">
                <a:solidFill>
                  <a:schemeClr val="bg1"/>
                </a:solidFill>
                <a:effectLst/>
                <a:latin typeface="Arial" panose="020B0604020202020204" pitchFamily="34" charset="0"/>
              </a:rPr>
              <a:t>Chúa Ki-tô là trung gian của Tân Ước, để nhờ sự chết của Người mà những kẻ được kêu gọi, đến lãnh nhận gia nghiệp đời đời đã hứa cho họ.</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066800" y="209550"/>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667000"/>
          </a:xfrm>
          <a:prstGeom prst="rect">
            <a:avLst/>
          </a:prstGeom>
        </p:spPr>
      </p:pic>
      <p:sp>
        <p:nvSpPr>
          <p:cNvPr id="4" name="Rectangle 3"/>
          <p:cNvSpPr/>
          <p:nvPr/>
        </p:nvSpPr>
        <p:spPr>
          <a:xfrm>
            <a:off x="457200" y="2419350"/>
            <a:ext cx="8229600" cy="1877437"/>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St 17, 3-9</a:t>
            </a:r>
            <a:endParaRPr lang="en-US" sz="4000" b="1" i="0" dirty="0">
              <a:solidFill>
                <a:schemeClr val="bg1"/>
              </a:solidFill>
              <a:effectLst/>
              <a:latin typeface="Arial" panose="020B0604020202020204" pitchFamily="34" charset="0"/>
            </a:endParaRPr>
          </a:p>
          <a:p>
            <a:r>
              <a:rPr lang="en-US" sz="3600" b="1" i="0" dirty="0" err="1">
                <a:solidFill>
                  <a:srgbClr val="FFFF00"/>
                </a:solidFill>
                <a:effectLst/>
                <a:latin typeface="Arial" panose="020B0604020202020204" pitchFamily="34" charset="0"/>
              </a:rPr>
              <a:t>Trích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sách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Sáng</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Thế</a:t>
            </a:r>
            <a:r>
              <a:rPr lang="en-US" sz="3600" b="1" i="0" dirty="0">
                <a:solidFill>
                  <a:srgbClr val="FFFF00"/>
                </a:solidFill>
                <a:effectLst/>
                <a:latin typeface="Arial" panose="020B0604020202020204" pitchFamily="34" charset="0"/>
              </a:rPr>
              <a:t>.</a:t>
            </a:r>
          </a:p>
          <a:p>
            <a:r>
              <a:rPr lang="vi-VN" sz="4000" b="1" i="1" dirty="0">
                <a:solidFill>
                  <a:schemeClr val="bg1"/>
                </a:solidFill>
                <a:effectLst/>
                <a:latin typeface="Arial" panose="020B0604020202020204" pitchFamily="34" charset="0"/>
              </a:rPr>
              <a:t>“Ngươi sẽ làm tổ phụ nhiều dân</a:t>
            </a:r>
            <a:r>
              <a:rPr lang="en-US" sz="4000" b="1" i="1" dirty="0">
                <a:solidFill>
                  <a:schemeClr val="bg1"/>
                </a:solidFill>
                <a:effectLst/>
                <a:latin typeface="Arial" panose="020B0604020202020204" pitchFamily="34" charset="0"/>
              </a:rPr>
              <a:t>”</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9750"/>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Tv:</a:t>
            </a:r>
            <a:r>
              <a:rPr lang="de-DE" dirty="0">
                <a:solidFill>
                  <a:schemeClr val="bg1"/>
                </a:solidFill>
                <a:latin typeface="Arial" panose="020B0604020202020204" pitchFamily="34" charset="0"/>
              </a:rPr>
              <a:t> </a:t>
            </a:r>
            <a:r>
              <a:rPr lang="en-US" b="0" i="0" dirty="0">
                <a:solidFill>
                  <a:schemeClr val="bg1"/>
                </a:solidFill>
                <a:effectLst/>
                <a:latin typeface="Arial" panose="020B0604020202020204" pitchFamily="34" charset="0"/>
              </a:rPr>
              <a:t>104, 4-5. 6-7. 8-9</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Tới muôn đời Chúa vẫn nhớ lời minh ước</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2590800" y="7429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Các ngươi hãy tìm điều lành, chớ đừng tìm điều dữ, để các ngươi được sống và Chúa sẽ ở cùng các ngươi.</a:t>
            </a:r>
            <a:endParaRPr lang="en-US" b="1" dirty="0">
              <a:solidFill>
                <a:schemeClr val="bg1"/>
              </a:solidFill>
              <a:effectLst/>
              <a:cs typeface="Times New Roman" pitchFamily="18" charset="0"/>
            </a:endParaRPr>
          </a:p>
        </p:txBody>
      </p:sp>
      <p:sp>
        <p:nvSpPr>
          <p:cNvPr id="3" name="TextBox 2"/>
          <p:cNvSpPr txBox="1"/>
          <p:nvPr/>
        </p:nvSpPr>
        <p:spPr>
          <a:xfrm>
            <a:off x="914400" y="558565"/>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 name="Picture 9">
            <a:extLst>
              <a:ext uri="{FF2B5EF4-FFF2-40B4-BE49-F238E27FC236}">
                <a16:creationId xmlns:a16="http://schemas.microsoft.com/office/drawing/2014/main" id="{AA3F36E3-BC39-441E-A3F2-5F7C1FD23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pic>
        <p:nvPicPr>
          <p:cNvPr id="4" name="Picture 3">
            <a:extLst>
              <a:ext uri="{FF2B5EF4-FFF2-40B4-BE49-F238E27FC236}">
                <a16:creationId xmlns:a16="http://schemas.microsoft.com/office/drawing/2014/main" id="{D57F20DC-6EA8-472C-BD7D-D82985F31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7" y="16754"/>
            <a:ext cx="9160890" cy="5126746"/>
          </a:xfrm>
          <a:prstGeom prst="rect">
            <a:avLst/>
          </a:prstGeom>
        </p:spPr>
      </p:pic>
      <p:sp>
        <p:nvSpPr>
          <p:cNvPr id="8" name="Content Placeholder 6">
            <a:extLst>
              <a:ext uri="{FF2B5EF4-FFF2-40B4-BE49-F238E27FC236}">
                <a16:creationId xmlns:a16="http://schemas.microsoft.com/office/drawing/2014/main" id="{DF795AD0-475F-4151-9C0B-DEFB3D292779}"/>
              </a:ext>
            </a:extLst>
          </p:cNvPr>
          <p:cNvSpPr txBox="1">
            <a:spLocks/>
          </p:cNvSpPr>
          <p:nvPr/>
        </p:nvSpPr>
        <p:spPr>
          <a:xfrm>
            <a:off x="3396983" y="3028950"/>
            <a:ext cx="57150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3600" b="0" i="0" dirty="0">
                <a:solidFill>
                  <a:srgbClr val="FFFF00"/>
                </a:solidFill>
                <a:effectLst/>
                <a:latin typeface="Arial" panose="020B0604020202020204" pitchFamily="34" charset="0"/>
              </a:rPr>
              <a:t>Phúc Âm: Ga 8, 51-59</a:t>
            </a:r>
            <a:endParaRPr lang="en-US" sz="3600" dirty="0">
              <a:solidFill>
                <a:srgbClr val="FFFF00"/>
              </a:solidFill>
            </a:endParaRPr>
          </a:p>
        </p:txBody>
      </p:sp>
    </p:spTree>
    <p:extLst>
      <p:ext uri="{BB962C8B-B14F-4D97-AF65-F5344CB8AC3E}">
        <p14:creationId xmlns:p14="http://schemas.microsoft.com/office/powerpoint/2010/main" val="179815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95350"/>
            <a:ext cx="7848600" cy="3954959"/>
          </a:xfrm>
        </p:spPr>
        <p:txBody>
          <a:bodyPr>
            <a:normAutofit fontScale="90000"/>
          </a:bodyPr>
          <a:lstStyle/>
          <a:p>
            <a:pPr algn="just"/>
            <a:r>
              <a:rPr lang="vi-VN" b="1" i="0" dirty="0">
                <a:solidFill>
                  <a:schemeClr val="bg1"/>
                </a:solidFill>
                <a:effectLst/>
                <a:latin typeface="Arial" panose="020B0604020202020204" pitchFamily="34" charset="0"/>
              </a:rPr>
              <a:t>Thiên Chúa đã không dung tha chính Con mình, nhưng lại phó thác Con vì tất cả chúng ta. Người ban cho chúng ta mọi sự cùng với Con của Người.</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590800" y="4381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180</Words>
  <Application>Microsoft Office PowerPoint</Application>
  <PresentationFormat>On-screen Show (16:9)</PresentationFormat>
  <Paragraphs>19</Paragraphs>
  <Slides>10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 </vt:lpstr>
      <vt:lpstr>Chúa Ki-tô là trung gian của Tân Ước, để nhờ sự chết của Người mà những kẻ được kêu gọi, đến lãnh nhận gia nghiệp đời đời đã hứa cho họ.</vt:lpstr>
      <vt:lpstr>PowerPoint Presentation</vt:lpstr>
      <vt:lpstr> Tv: 104, 4-5. 6-7. 8-9 Ðáp: Tới muôn đời Chúa vẫn nhớ lời minh ước</vt:lpstr>
      <vt:lpstr>Các ngươi hãy tìm điều lành, chớ đừng tìm điều dữ, để các ngươi được sống và Chúa sẽ ở cùng các ngươi.</vt:lpstr>
      <vt:lpstr> </vt:lpstr>
      <vt:lpstr>PowerPoint Presentation</vt:lpstr>
      <vt:lpstr>Thiên Chúa đã không dung tha chính Con mình, nhưng lại phó thác Con vì tất cả chúng ta. Người ban cho chúng ta mọi sự cùng với Con của Người.</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84</cp:revision>
  <dcterms:created xsi:type="dcterms:W3CDTF">2023-01-29T22:00:16Z</dcterms:created>
  <dcterms:modified xsi:type="dcterms:W3CDTF">2025-04-05T11:33:36Z</dcterms:modified>
</cp:coreProperties>
</file>