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68" r:id="rId5"/>
    <p:sldMasterId id="2147483904" r:id="rId6"/>
  </p:sldMasterIdLst>
  <p:notesMasterIdLst>
    <p:notesMasterId r:id="rId17"/>
  </p:notesMasterIdLst>
  <p:sldIdLst>
    <p:sldId id="571" r:id="rId7"/>
    <p:sldId id="316" r:id="rId8"/>
    <p:sldId id="539" r:id="rId9"/>
    <p:sldId id="570" r:id="rId10"/>
    <p:sldId id="426" r:id="rId11"/>
    <p:sldId id="576" r:id="rId12"/>
    <p:sldId id="335" r:id="rId13"/>
    <p:sldId id="346" r:id="rId14"/>
    <p:sldId id="445" r:id="rId15"/>
    <p:sldId id="57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578" autoAdjust="0"/>
  </p:normalViewPr>
  <p:slideViewPr>
    <p:cSldViewPr>
      <p:cViewPr varScale="1">
        <p:scale>
          <a:sx n="82" d="100"/>
          <a:sy n="82" d="100"/>
        </p:scale>
        <p:origin x="11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5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0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0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04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0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951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030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4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53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11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7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1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4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D775FCB-E6AE-4022-9393-5040AC48B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7259" cy="51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76ADEF-BDB5-4D69-8EFE-92C0B6E39D29}"/>
              </a:ext>
            </a:extLst>
          </p:cNvPr>
          <p:cNvSpPr/>
          <p:nvPr/>
        </p:nvSpPr>
        <p:spPr>
          <a:xfrm>
            <a:off x="76200" y="4500436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3" name="Picture 2" descr="Giáo Phận Ban Mê Thuột">
            <a:extLst>
              <a:ext uri="{FF2B5EF4-FFF2-40B4-BE49-F238E27FC236}">
                <a16:creationId xmlns:a16="http://schemas.microsoft.com/office/drawing/2014/main" id="{9419BAB1-5C76-435F-88CF-E3A8E0C3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2" y="4538536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D775FCB-E6AE-4022-9393-5040AC48B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7259" cy="51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76ADEF-BDB5-4D69-8EFE-92C0B6E39D29}"/>
              </a:ext>
            </a:extLst>
          </p:cNvPr>
          <p:cNvSpPr/>
          <p:nvPr/>
        </p:nvSpPr>
        <p:spPr>
          <a:xfrm>
            <a:off x="76200" y="4500436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3" name="Picture 2" descr="Giáo Phận Ban Mê Thuột">
            <a:extLst>
              <a:ext uri="{FF2B5EF4-FFF2-40B4-BE49-F238E27FC236}">
                <a16:creationId xmlns:a16="http://schemas.microsoft.com/office/drawing/2014/main" id="{9419BAB1-5C76-435F-88CF-E3A8E0C3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2" y="4538536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3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Nhập</a:t>
            </a:r>
            <a: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94,6-7</a:t>
            </a:r>
            <a:br>
              <a:rPr lang="en-US" sz="6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6600" b="1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33F5-1C36-AF45-2957-81DFD585C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/>
          <a:lstStyle/>
          <a:p>
            <a:pPr algn="just"/>
            <a:endParaRPr lang="en-US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09F38-CBE3-2C4A-4655-6700C1A7B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1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12689E-79D4-9C22-27FF-E41D2C2EC6D7}"/>
              </a:ext>
            </a:extLst>
          </p:cNvPr>
          <p:cNvSpPr/>
          <p:nvPr/>
        </p:nvSpPr>
        <p:spPr>
          <a:xfrm>
            <a:off x="609600" y="2419350"/>
            <a:ext cx="8153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u="sng" dirty="0">
                <a:solidFill>
                  <a:srgbClr val="FFFF00"/>
                </a:solidFill>
              </a:rPr>
              <a:t>Bài đọc </a:t>
            </a:r>
            <a:r>
              <a:rPr lang="en-US" sz="3600" b="1" u="sng" dirty="0">
                <a:solidFill>
                  <a:srgbClr val="FFFF00"/>
                </a:solidFill>
              </a:rPr>
              <a:t>1 </a:t>
            </a:r>
            <a:r>
              <a:rPr lang="en-US" sz="3600" b="1" dirty="0">
                <a:solidFill>
                  <a:srgbClr val="FFFF00"/>
                </a:solidFill>
              </a:rPr>
              <a:t> St , 2, 18-25</a:t>
            </a:r>
          </a:p>
          <a:p>
            <a:pPr>
              <a:defRPr/>
            </a:pPr>
            <a:r>
              <a:rPr lang="en-US" sz="4400" b="1" i="1" dirty="0">
                <a:solidFill>
                  <a:srgbClr val="0070C0"/>
                </a:solidFill>
              </a:rPr>
              <a:t>“</a:t>
            </a:r>
            <a:r>
              <a:rPr lang="en-US" sz="4400" b="1" i="1" dirty="0" err="1">
                <a:solidFill>
                  <a:srgbClr val="0070C0"/>
                </a:solidFill>
              </a:rPr>
              <a:t>Người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dẫn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bà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đến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trước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Ađam</a:t>
            </a:r>
            <a:r>
              <a:rPr lang="en-US" sz="4400" b="1" i="1" dirty="0">
                <a:solidFill>
                  <a:srgbClr val="0070C0"/>
                </a:solidFill>
              </a:rPr>
              <a:t>, </a:t>
            </a:r>
            <a:r>
              <a:rPr lang="en-US" sz="4400" b="1" i="1" dirty="0" err="1">
                <a:solidFill>
                  <a:srgbClr val="0070C0"/>
                </a:solidFill>
              </a:rPr>
              <a:t>và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cả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hai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nên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một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thân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thể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0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3109-DB89-4875-8F88-2DDCC0298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19350"/>
            <a:ext cx="8229600" cy="2784873"/>
          </a:xfrm>
        </p:spPr>
        <p:txBody>
          <a:bodyPr>
            <a:normAutofit/>
          </a:bodyPr>
          <a:lstStyle/>
          <a:p>
            <a:r>
              <a:rPr lang="en-US" sz="4800" b="1" i="1" dirty="0" err="1">
                <a:solidFill>
                  <a:srgbClr val="FFC000"/>
                </a:solidFill>
              </a:rPr>
              <a:t>Phúc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thay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những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bạn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nào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tôn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sợ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Thiên</a:t>
            </a:r>
            <a:r>
              <a:rPr lang="en-US" sz="4800" b="1" i="1" dirty="0">
                <a:solidFill>
                  <a:srgbClr val="FFC000"/>
                </a:solidFill>
              </a:rPr>
              <a:t> </a:t>
            </a:r>
            <a:r>
              <a:rPr lang="en-US" sz="4800" b="1" i="1" dirty="0" err="1">
                <a:solidFill>
                  <a:srgbClr val="FFC000"/>
                </a:solidFill>
              </a:rPr>
              <a:t>Chúa</a:t>
            </a:r>
            <a:r>
              <a:rPr lang="en-US" sz="4800" b="1" i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D8F53D-D044-4AA3-A3CA-8C0E2EF05D9C}"/>
              </a:ext>
            </a:extLst>
          </p:cNvPr>
          <p:cNvSpPr txBox="1"/>
          <p:nvPr/>
        </p:nvSpPr>
        <p:spPr>
          <a:xfrm>
            <a:off x="609600" y="438150"/>
            <a:ext cx="8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ĐÁP CA 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</a:rPr>
              <a:t>(Tv 127, 1, 2, 3, 4-5)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8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530"/>
            <a:ext cx="8686800" cy="493395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Alleluia-alleluia: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b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hãy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phán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tôi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tớ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đang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lắng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tai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nghe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;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lời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ban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sự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sống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đời</a:t>
            </a:r>
            <a:r>
              <a:rPr lang="en-US" sz="54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cs typeface="Times New Roman" pitchFamily="18" charset="0"/>
              </a:rPr>
              <a:t>   </a:t>
            </a:r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4433-2120-41A0-A3D3-7597BAB7A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D3DC8-5097-4543-A000-8ECCBA5F0E44}"/>
              </a:ext>
            </a:extLst>
          </p:cNvPr>
          <p:cNvSpPr txBox="1"/>
          <p:nvPr/>
        </p:nvSpPr>
        <p:spPr>
          <a:xfrm>
            <a:off x="152400" y="470535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119D492-791A-4B07-9FE1-194DBF86BF08}"/>
              </a:ext>
            </a:extLst>
          </p:cNvPr>
          <p:cNvSpPr/>
          <p:nvPr/>
        </p:nvSpPr>
        <p:spPr>
          <a:xfrm>
            <a:off x="1905000" y="485775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D775FCB-E6AE-4022-9393-5040AC48BF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7259" cy="51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76ADEF-BDB5-4D69-8EFE-92C0B6E39D29}"/>
              </a:ext>
            </a:extLst>
          </p:cNvPr>
          <p:cNvSpPr/>
          <p:nvPr/>
        </p:nvSpPr>
        <p:spPr>
          <a:xfrm>
            <a:off x="76200" y="4500436"/>
            <a:ext cx="2362200" cy="6204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              </a:t>
            </a:r>
            <a:r>
              <a:rPr lang="en-US" sz="1400" b="1" dirty="0">
                <a:solidFill>
                  <a:srgbClr val="FFFF00"/>
                </a:solidFill>
              </a:rPr>
              <a:t>BAN TRUYỀN THÔNG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                GP BAN MÊ THUỘT</a:t>
            </a:r>
          </a:p>
        </p:txBody>
      </p:sp>
      <p:pic>
        <p:nvPicPr>
          <p:cNvPr id="13" name="Picture 2" descr="Giáo Phận Ban Mê Thuột">
            <a:extLst>
              <a:ext uri="{FF2B5EF4-FFF2-40B4-BE49-F238E27FC236}">
                <a16:creationId xmlns:a16="http://schemas.microsoft.com/office/drawing/2014/main" id="{9419BAB1-5C76-435F-88CF-E3A8E0C3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2" y="4538536"/>
            <a:ext cx="525651" cy="54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7D48B4-295B-4498-96CF-E73C4A483D9E}"/>
              </a:ext>
            </a:extLst>
          </p:cNvPr>
          <p:cNvSpPr txBox="1"/>
          <p:nvPr/>
        </p:nvSpPr>
        <p:spPr>
          <a:xfrm>
            <a:off x="4648200" y="325755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PHÚC ÂM: Mc 7, 24-30</a:t>
            </a:r>
          </a:p>
        </p:txBody>
      </p:sp>
    </p:spTree>
    <p:extLst>
      <p:ext uri="{BB962C8B-B14F-4D97-AF65-F5344CB8AC3E}">
        <p14:creationId xmlns:p14="http://schemas.microsoft.com/office/powerpoint/2010/main" val="15709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Hiệp</a:t>
            </a:r>
            <a:r>
              <a:rPr lang="en-US" sz="72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5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Tv 106, 8-9</a:t>
            </a:r>
            <a:br>
              <a:rPr lang="en-US" sz="4800" b="1" i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br>
              <a:rPr lang="en-US" sz="4000" b="1" dirty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</a:b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9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96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48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4800" b="0" i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135</Words>
  <Application>Microsoft Office PowerPoint</Application>
  <PresentationFormat>On-screen Show (16:9)</PresentationFormat>
  <Paragraphs>21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12_Office Theme</vt:lpstr>
      <vt:lpstr>PowerPoint Presentation</vt:lpstr>
      <vt:lpstr>Ca Nhập Lễ 94,6-7 </vt:lpstr>
      <vt:lpstr>PowerPoint Presentation</vt:lpstr>
      <vt:lpstr>PowerPoint Presentation</vt:lpstr>
      <vt:lpstr>Alleluia-alleluia:  Lạy Chúa, xin hãy phán vì tôi tớ Chúa đang lắng tai nghe; Chúa có lời ban sự sống đời đời    Alleluia.</vt:lpstr>
      <vt:lpstr>PowerPoint Presentation</vt:lpstr>
      <vt:lpstr>PowerPoint Presentation</vt:lpstr>
      <vt:lpstr>Ca Hiệp Lễ Tv 106, 8-9  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117</cp:revision>
  <dcterms:created xsi:type="dcterms:W3CDTF">2021-12-05T01:20:54Z</dcterms:created>
  <dcterms:modified xsi:type="dcterms:W3CDTF">2025-02-10T14:46:36Z</dcterms:modified>
</cp:coreProperties>
</file>