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81" r:id="rId9"/>
    <p:sldId id="461" r:id="rId10"/>
    <p:sldId id="414" r:id="rId11"/>
    <p:sldId id="422" r:id="rId12"/>
    <p:sldId id="433" r:id="rId13"/>
    <p:sldId id="4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5 t6 PS">
            <a:extLst>
              <a:ext uri="{FF2B5EF4-FFF2-40B4-BE49-F238E27FC236}">
                <a16:creationId xmlns:a16="http://schemas.microsoft.com/office/drawing/2014/main" id="{24B525B5-5D2A-47C3-A9B3-3D05617E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17714-F63E-4B59-8532-AC5AC6818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31248-F6A2-4550-BF79-C21AC20624F4}"/>
              </a:ext>
            </a:extLst>
          </p:cNvPr>
          <p:cNvSpPr txBox="1"/>
          <p:nvPr/>
        </p:nvSpPr>
        <p:spPr>
          <a:xfrm>
            <a:off x="2667000" y="34099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 NĂM TUẦN VI PHỤC 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5 t6 PS">
            <a:extLst>
              <a:ext uri="{FF2B5EF4-FFF2-40B4-BE49-F238E27FC236}">
                <a16:creationId xmlns:a16="http://schemas.microsoft.com/office/drawing/2014/main" id="{24B525B5-5D2A-47C3-A9B3-3D05617E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17714-F63E-4B59-8532-AC5AC681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31248-F6A2-4550-BF79-C21AC20624F4}"/>
              </a:ext>
            </a:extLst>
          </p:cNvPr>
          <p:cNvSpPr txBox="1"/>
          <p:nvPr/>
        </p:nvSpPr>
        <p:spPr>
          <a:xfrm>
            <a:off x="2667000" y="34099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 NĂM TUẦN VI PHỤC 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78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85750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112395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Chúa, Khi Chúa dẫn đầu dân tộc tiến ra, Chúa lên đường với họ, và ở trong họ, thì đất rung động và trời vỡ lở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90678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18, 1-8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“Ngài cư trú và làm việc tại nhà họ, và giảng trong hội đường”.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7950"/>
            <a:ext cx="4724400" cy="24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362200" y="1416308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97, 1. 2-3ab. 3cd-4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Chúa đã công bố ơn cứu độ của Người trước mặt chư dân (c. 2b).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285750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28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ra,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bây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5 t6 PS">
            <a:extLst>
              <a:ext uri="{FF2B5EF4-FFF2-40B4-BE49-F238E27FC236}">
                <a16:creationId xmlns:a16="http://schemas.microsoft.com/office/drawing/2014/main" id="{24B525B5-5D2A-47C3-A9B3-3D05617E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17714-F63E-4B59-8532-AC5AC681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31248-F6A2-4550-BF79-C21AC20624F4}"/>
              </a:ext>
            </a:extLst>
          </p:cNvPr>
          <p:cNvSpPr txBox="1"/>
          <p:nvPr/>
        </p:nvSpPr>
        <p:spPr>
          <a:xfrm>
            <a:off x="2971800" y="333375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 Âm: Ga 16, 16-20</a:t>
            </a:r>
            <a:endParaRPr lang="en-US" sz="36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391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438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7335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190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18, 1-8 “Ngài cư trú và làm việc tại nhà họ, và giảng trong hội đường”. Bài trích sách Công vụ Tông Đồ.</vt:lpstr>
      <vt:lpstr>Ðáp: Chúa đã công bố ơn cứu độ của Người trước mặt chư dân (c. 2b).</vt:lpstr>
      <vt:lpstr>Alleluia, alleluia! – Thầy bởi Cha mà ra, và đã đến trong thế gian; bây giờ Thầy lại bỏ thế gian mà về cùng Cha.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27</cp:revision>
  <dcterms:created xsi:type="dcterms:W3CDTF">2025-03-12T05:53:40Z</dcterms:created>
  <dcterms:modified xsi:type="dcterms:W3CDTF">2025-05-22T10:12:40Z</dcterms:modified>
</cp:coreProperties>
</file>