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62" r:id="rId11"/>
    <p:sldId id="464" r:id="rId12"/>
    <p:sldId id="455" r:id="rId13"/>
    <p:sldId id="283" r:id="rId14"/>
    <p:sldId id="290" r:id="rId15"/>
    <p:sldId id="46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6 BNPS">
            <a:extLst>
              <a:ext uri="{FF2B5EF4-FFF2-40B4-BE49-F238E27FC236}">
                <a16:creationId xmlns:a16="http://schemas.microsoft.com/office/drawing/2014/main" id="{FE894C7A-FD68-4CBB-B1E5-36981E60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9FA57-3809-45D6-9D3B-126B64692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E00F9-3DB5-4AA1-9DC6-43DEE5533686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6 BNPS">
            <a:extLst>
              <a:ext uri="{FF2B5EF4-FFF2-40B4-BE49-F238E27FC236}">
                <a16:creationId xmlns:a16="http://schemas.microsoft.com/office/drawing/2014/main" id="{FE894C7A-FD68-4CBB-B1E5-36981E60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9FA57-3809-45D6-9D3B-126B6469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E00F9-3DB5-4AA1-9DC6-43DEE5533686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621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5528"/>
            <a:ext cx="8915400" cy="4914899"/>
          </a:xfrm>
        </p:spPr>
        <p:txBody>
          <a:bodyPr/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dẫn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dắt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hàn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biển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sâu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vùi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lấp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thù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4, 1-12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778265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6939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“Ơn cứu độ không gặp được ở nơi một ai khác”.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Phiến đá mà những người thợ xây loại bỏ, đã biến nên tảng đá góc tường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Tv 117, 1-2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4. 22-24. 25-27a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533400" y="1428750"/>
            <a:ext cx="8153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5908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6 BNPS">
            <a:extLst>
              <a:ext uri="{FF2B5EF4-FFF2-40B4-BE49-F238E27FC236}">
                <a16:creationId xmlns:a16="http://schemas.microsoft.com/office/drawing/2014/main" id="{FE894C7A-FD68-4CBB-B1E5-36981E60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9FA57-3809-45D6-9D3B-126B6469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E00F9-3DB5-4AA1-9DC6-43DEE5533686}"/>
              </a:ext>
            </a:extLst>
          </p:cNvPr>
          <p:cNvSpPr txBox="1"/>
          <p:nvPr/>
        </p:nvSpPr>
        <p:spPr>
          <a:xfrm>
            <a:off x="4114800" y="295275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21, 1-14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40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6858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190500" y="1923128"/>
            <a:ext cx="8763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Giê-su phán cùng các môn đệ rằng: “Các con hãy đến đây mà dùng bữa” và Người lấy bánh trao cho các môn đệ -Alêluia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182</Words>
  <Application>Microsoft Office PowerPoint</Application>
  <PresentationFormat>On-screen Show (16:9)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Ca Nhập Lễ Chúa đã dẫn dắt dân Chúa đi yên hàn, trong khi biển sâu vùi lấp quân thù của họ – Allêluia..</vt:lpstr>
      <vt:lpstr>Bài đọc 1. Cv 4, 1-12</vt:lpstr>
      <vt:lpstr>Ðáp: Phiến đá mà những người thợ xây loại bỏ, đã biến nên tảng đá góc tường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33</cp:revision>
  <dcterms:created xsi:type="dcterms:W3CDTF">2025-03-06T03:16:32Z</dcterms:created>
  <dcterms:modified xsi:type="dcterms:W3CDTF">2025-04-17T07:44:39Z</dcterms:modified>
</cp:coreProperties>
</file>