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6" r:id="rId11"/>
    <p:sldId id="1046" r:id="rId12"/>
    <p:sldId id="346" r:id="rId13"/>
    <p:sldId id="445" r:id="rId14"/>
    <p:sldId id="107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B3911D-54DE-409D-B45B-EA31EC446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36380" cy="513782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D2B5B-537E-4FE9-857C-92FA2A1B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ABD69-EF41-4E09-A106-9C6F96CDB2B6}"/>
              </a:ext>
            </a:extLst>
          </p:cNvPr>
          <p:cNvSpPr txBox="1"/>
          <p:nvPr/>
        </p:nvSpPr>
        <p:spPr>
          <a:xfrm>
            <a:off x="1524000" y="2952801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SÁU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B3911D-54DE-409D-B45B-EA31EC446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36380" cy="513782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D2B5B-537E-4FE9-857C-92FA2A1B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ABD69-EF41-4E09-A106-9C6F96CDB2B6}"/>
              </a:ext>
            </a:extLst>
          </p:cNvPr>
          <p:cNvSpPr txBox="1"/>
          <p:nvPr/>
        </p:nvSpPr>
        <p:spPr>
          <a:xfrm>
            <a:off x="1524000" y="2952801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SÁU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5714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2 Cr 11, 18. 21b-30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9950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613247"/>
            <a:ext cx="891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kể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bên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ngoài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thúc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bách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mối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lo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hội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13359" y="2215612"/>
            <a:ext cx="8435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131, 11, 12.13-14. 17-18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kén chọn Sion làm nơi cư ngụ cho mình </a:t>
            </a:r>
            <a:b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Chúa phán: “Ta là sự sáng thế gian, ai theo Ta, sẽ được ánh sáng ban sự sống”. –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B3911D-54DE-409D-B45B-EA31EC446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36380" cy="513782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D2B5B-537E-4FE9-857C-92FA2A1B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ABD69-EF41-4E09-A106-9C6F96CDB2B6}"/>
              </a:ext>
            </a:extLst>
          </p:cNvPr>
          <p:cNvSpPr txBox="1"/>
          <p:nvPr/>
        </p:nvSpPr>
        <p:spPr>
          <a:xfrm>
            <a:off x="3505200" y="30289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 Mt 6, 19-23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207</Words>
  <Application>Microsoft Office PowerPoint</Application>
  <PresentationFormat>On-screen Show (16:9)</PresentationFormat>
  <Paragraphs>21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đừng hắt hủi tôi.</vt:lpstr>
      <vt:lpstr>PowerPoint Presentation</vt:lpstr>
      <vt:lpstr> Tv 131, 11, 12.13-14. 17-18 Ðáp:  Chúa đã kén chọn Sion làm nơi cư ngụ cho mình  </vt:lpstr>
      <vt:lpstr>Alleluia, alleluia! – Chúa phán: “Ta là sự sáng thế gian, ai theo Ta, sẽ được ánh sáng ban sự sống”. – 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149</cp:revision>
  <dcterms:created xsi:type="dcterms:W3CDTF">2021-12-05T01:20:54Z</dcterms:created>
  <dcterms:modified xsi:type="dcterms:W3CDTF">2025-06-13T08:47:38Z</dcterms:modified>
</cp:coreProperties>
</file>