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15" r:id="rId7"/>
    <p:sldId id="278" r:id="rId8"/>
    <p:sldId id="282" r:id="rId9"/>
    <p:sldId id="283" r:id="rId10"/>
    <p:sldId id="316"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4F52A0-AA19-43E8-A9C9-1FB91A74E4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9" name="TextBox 8">
            <a:extLst>
              <a:ext uri="{FF2B5EF4-FFF2-40B4-BE49-F238E27FC236}">
                <a16:creationId xmlns:a16="http://schemas.microsoft.com/office/drawing/2014/main" id="{A14F4610-86EF-4455-AC38-475B356C0A09}"/>
              </a:ext>
            </a:extLst>
          </p:cNvPr>
          <p:cNvSpPr txBox="1"/>
          <p:nvPr/>
        </p:nvSpPr>
        <p:spPr>
          <a:xfrm>
            <a:off x="2314322" y="3325828"/>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a:t>
            </a:r>
            <a:r>
              <a:rPr lang="en-US" sz="2800" b="1" dirty="0">
                <a:solidFill>
                  <a:srgbClr val="FFFF00"/>
                </a:solidFill>
                <a:latin typeface="Arial" panose="020B0604020202020204" pitchFamily="34" charset="0"/>
              </a:rPr>
              <a:t>XII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C3AEE385-BF10-4F74-B257-674EC554CA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52" y="238144"/>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4F52A0-AA19-43E8-A9C9-1FB91A74E4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9" name="TextBox 8">
            <a:extLst>
              <a:ext uri="{FF2B5EF4-FFF2-40B4-BE49-F238E27FC236}">
                <a16:creationId xmlns:a16="http://schemas.microsoft.com/office/drawing/2014/main" id="{A14F4610-86EF-4455-AC38-475B356C0A09}"/>
              </a:ext>
            </a:extLst>
          </p:cNvPr>
          <p:cNvSpPr txBox="1"/>
          <p:nvPr/>
        </p:nvSpPr>
        <p:spPr>
          <a:xfrm>
            <a:off x="2314322" y="3325828"/>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a:t>
            </a:r>
            <a:r>
              <a:rPr lang="en-US" sz="2800" b="1" dirty="0">
                <a:solidFill>
                  <a:srgbClr val="FFFF00"/>
                </a:solidFill>
                <a:latin typeface="Arial" panose="020B0604020202020204" pitchFamily="34" charset="0"/>
              </a:rPr>
              <a:t>XII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C3AEE385-BF10-4F74-B257-674EC554CA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52" y="238144"/>
            <a:ext cx="1051964" cy="1051964"/>
          </a:xfrm>
          <a:prstGeom prst="rect">
            <a:avLst/>
          </a:prstGeom>
        </p:spPr>
      </p:pic>
    </p:spTree>
    <p:extLst>
      <p:ext uri="{BB962C8B-B14F-4D97-AF65-F5344CB8AC3E}">
        <p14:creationId xmlns:p14="http://schemas.microsoft.com/office/powerpoint/2010/main" val="835386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45991" y="493759"/>
            <a:ext cx="8625439" cy="446276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Chúa là mãnh lực của dân Người, là chiến lũy bảo vệ mạng sống người Chúa đã xức dầu. Lạy Chúa là phần rỗi tôi, xin cứu sống dân Chúa, và chúc phúc cho phần gia nghiệp Chúa, xin hãy chăn dắt họ đến muôn đời.</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dân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Giuđa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bị</a:t>
            </a:r>
            <a:r>
              <a:rPr lang="en-US" sz="4400" b="1" i="1" dirty="0">
                <a:solidFill>
                  <a:schemeClr val="bg1"/>
                </a:solidFill>
                <a:effectLst/>
                <a:latin typeface="Arial" panose="020B0604020202020204" pitchFamily="34" charset="0"/>
              </a:rPr>
              <a:t> di </a:t>
            </a:r>
            <a:r>
              <a:rPr lang="en-US" sz="4400" b="1" i="1" dirty="0" err="1">
                <a:solidFill>
                  <a:schemeClr val="bg1"/>
                </a:solidFill>
                <a:effectLst/>
                <a:latin typeface="Arial" panose="020B0604020202020204" pitchFamily="34" charset="0"/>
              </a:rPr>
              <a:t>chuyển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khỏi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lãnh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thổ</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mình</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28" y="226714"/>
            <a:ext cx="9079263" cy="646331"/>
          </a:xfrm>
          <a:prstGeom prst="rect">
            <a:avLst/>
          </a:prstGeom>
          <a:noFill/>
        </p:spPr>
        <p:txBody>
          <a:bodyPr wrap="square">
            <a:spAutoFit/>
          </a:bodyPr>
          <a:lstStyle/>
          <a:p>
            <a:pPr algn="ctr"/>
            <a:r>
              <a:rPr lang="en-US" sz="3600" b="1" dirty="0" err="1">
                <a:solidFill>
                  <a:srgbClr val="FFFF00"/>
                </a:solidFill>
                <a:latin typeface="Arial" panose="020B0604020202020204" pitchFamily="34" charset="0"/>
              </a:rPr>
              <a:t>Bài</a:t>
            </a:r>
            <a:r>
              <a:rPr lang="en-US" sz="3600" b="1" dirty="0">
                <a:solidFill>
                  <a:srgbClr val="FFFF00"/>
                </a:solidFill>
                <a:latin typeface="Arial" panose="020B0604020202020204" pitchFamily="34" charset="0"/>
              </a:rPr>
              <a:t> </a:t>
            </a:r>
            <a:r>
              <a:rPr lang="en-US" sz="3600" b="1" dirty="0" err="1">
                <a:solidFill>
                  <a:srgbClr val="FFFF00"/>
                </a:solidFill>
                <a:latin typeface="Arial" panose="020B0604020202020204" pitchFamily="34" charset="0"/>
              </a:rPr>
              <a:t>Đọc</a:t>
            </a:r>
            <a:r>
              <a:rPr lang="en-US" sz="3600" b="1" dirty="0">
                <a:solidFill>
                  <a:srgbClr val="FFFF00"/>
                </a:solidFill>
                <a:latin typeface="Arial" panose="020B0604020202020204" pitchFamily="34" charset="0"/>
              </a:rPr>
              <a:t> 1: </a:t>
            </a:r>
            <a:r>
              <a:rPr lang="en-US" sz="3600" b="0" i="0" dirty="0">
                <a:solidFill>
                  <a:schemeClr val="bg1"/>
                </a:solidFill>
                <a:effectLst/>
                <a:latin typeface="Arial" panose="020B0604020202020204" pitchFamily="34" charset="0"/>
              </a:rPr>
              <a:t>2 V 25, 1-12</a:t>
            </a:r>
            <a:endParaRPr lang="en-US" sz="36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2212177"/>
            <a:ext cx="8892482" cy="707886"/>
          </a:xfrm>
          <a:prstGeom prst="rect">
            <a:avLst/>
          </a:prstGeom>
          <a:noFill/>
        </p:spPr>
        <p:txBody>
          <a:bodyPr wrap="square">
            <a:spAutoFit/>
          </a:bodyPr>
          <a:lstStyle/>
          <a:p>
            <a:r>
              <a:rPr lang="en-US" sz="4000" i="0" dirty="0" err="1">
                <a:solidFill>
                  <a:schemeClr val="bg1"/>
                </a:solidFill>
                <a:effectLst/>
                <a:latin typeface="Arial" panose="020B0604020202020204" pitchFamily="34" charset="0"/>
              </a:rPr>
              <a:t>Trích</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sách</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Các</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Vua</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quyển</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thứ</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hai</a:t>
            </a:r>
            <a:r>
              <a:rPr lang="en-US" sz="400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2886" y="3002145"/>
            <a:ext cx="3970685" cy="2141355"/>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 Lưỡi tôi dính vào cuống họng, nếu tôi không nhớ đến ngươi (c. 6a).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136, 1-2. 3. 4-5. 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Ga 8, 12</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9517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Chúa phán: “Ta là sự sáng thế gian, ai theo Ta, sẽ được ánh sáng ban sự sống”. –</a:t>
            </a:r>
            <a:r>
              <a:rPr lang="vi-VN" sz="4400" b="0" i="0" dirty="0">
                <a:solidFill>
                  <a:srgbClr val="333333"/>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4F52A0-AA19-43E8-A9C9-1FB91A74E4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9" name="TextBox 8">
            <a:extLst>
              <a:ext uri="{FF2B5EF4-FFF2-40B4-BE49-F238E27FC236}">
                <a16:creationId xmlns:a16="http://schemas.microsoft.com/office/drawing/2014/main" id="{A14F4610-86EF-4455-AC38-475B356C0A09}"/>
              </a:ext>
            </a:extLst>
          </p:cNvPr>
          <p:cNvSpPr txBox="1"/>
          <p:nvPr/>
        </p:nvSpPr>
        <p:spPr>
          <a:xfrm>
            <a:off x="2314322" y="3139711"/>
            <a:ext cx="6521777"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8, 1-4</a:t>
            </a:r>
            <a:endParaRPr lang="en-US" sz="3600" b="1" dirty="0">
              <a:solidFill>
                <a:srgbClr val="FFFF00"/>
              </a:solidFill>
            </a:endParaRPr>
          </a:p>
        </p:txBody>
      </p:sp>
      <p:pic>
        <p:nvPicPr>
          <p:cNvPr id="10" name="Picture 9">
            <a:extLst>
              <a:ext uri="{FF2B5EF4-FFF2-40B4-BE49-F238E27FC236}">
                <a16:creationId xmlns:a16="http://schemas.microsoft.com/office/drawing/2014/main" id="{C3AEE385-BF10-4F74-B257-674EC554CA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52" y="238144"/>
            <a:ext cx="1051964" cy="1051964"/>
          </a:xfrm>
          <a:prstGeom prst="rect">
            <a:avLst/>
          </a:prstGeom>
        </p:spPr>
      </p:pic>
    </p:spTree>
    <p:extLst>
      <p:ext uri="{BB962C8B-B14F-4D97-AF65-F5344CB8AC3E}">
        <p14:creationId xmlns:p14="http://schemas.microsoft.com/office/powerpoint/2010/main" val="2675694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31773" y="1388019"/>
            <a:ext cx="8731305"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Lạy Chúa, muôn loài để mắt cậy trông vào Chúa, và Chúa ban lương thực cho chúng đứng theo giờ.</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2558</TotalTime>
  <Words>201</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Albany</vt:lpstr>
      <vt:lpstr>Arial</vt:lpstr>
      <vt:lpstr>Calibri</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73</cp:revision>
  <dcterms:created xsi:type="dcterms:W3CDTF">2018-11-13T15:52:26Z</dcterms:created>
  <dcterms:modified xsi:type="dcterms:W3CDTF">2026-06-09T22:57:32Z</dcterms:modified>
</cp:coreProperties>
</file>