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6" r:id="rId11"/>
    <p:sldId id="1046" r:id="rId12"/>
    <p:sldId id="346" r:id="rId13"/>
    <p:sldId id="445" r:id="rId14"/>
    <p:sldId id="108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762838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305064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B58C5DD-0475-4091-82CD-8756757F3F3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106E3B4E-4975-4393-931A-FCC27ACEA2B3}"/>
              </a:ext>
            </a:extLst>
          </p:cNvPr>
          <p:cNvSpPr txBox="1"/>
          <p:nvPr/>
        </p:nvSpPr>
        <p:spPr>
          <a:xfrm>
            <a:off x="19812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XIV THƯỜNG NIÊN C</a:t>
            </a:r>
            <a:endParaRPr lang="en-US" sz="2800" b="1" dirty="0">
              <a:solidFill>
                <a:srgbClr val="FFFF00"/>
              </a:solidFill>
            </a:endParaRPr>
          </a:p>
        </p:txBody>
      </p:sp>
      <p:pic>
        <p:nvPicPr>
          <p:cNvPr id="13" name="Picture 12">
            <a:extLst>
              <a:ext uri="{FF2B5EF4-FFF2-40B4-BE49-F238E27FC236}">
                <a16:creationId xmlns:a16="http://schemas.microsoft.com/office/drawing/2014/main" id="{16316355-729F-43C5-8431-82D1FC56B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B58C5DD-0475-4091-82CD-8756757F3F3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106E3B4E-4975-4393-931A-FCC27ACEA2B3}"/>
              </a:ext>
            </a:extLst>
          </p:cNvPr>
          <p:cNvSpPr txBox="1"/>
          <p:nvPr/>
        </p:nvSpPr>
        <p:spPr>
          <a:xfrm>
            <a:off x="19812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XIV THƯỜNG NIÊN C</a:t>
            </a:r>
            <a:endParaRPr lang="en-US" sz="2800" b="1" dirty="0">
              <a:solidFill>
                <a:srgbClr val="FFFF00"/>
              </a:solidFill>
            </a:endParaRPr>
          </a:p>
        </p:txBody>
      </p:sp>
      <p:pic>
        <p:nvPicPr>
          <p:cNvPr id="13" name="Picture 12">
            <a:extLst>
              <a:ext uri="{FF2B5EF4-FFF2-40B4-BE49-F238E27FC236}">
                <a16:creationId xmlns:a16="http://schemas.microsoft.com/office/drawing/2014/main" id="{16316355-729F-43C5-8431-82D1FC56B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spTree>
    <p:extLst>
      <p:ext uri="{BB962C8B-B14F-4D97-AF65-F5344CB8AC3E}">
        <p14:creationId xmlns:p14="http://schemas.microsoft.com/office/powerpoint/2010/main" val="1979463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19812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42900" y="12009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46, 1-7. 28-301-5</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 y="2952750"/>
            <a:ext cx="3924300" cy="228966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446550"/>
          </a:xfrm>
          <a:prstGeom prst="rect">
            <a:avLst/>
          </a:prstGeom>
          <a:noFill/>
        </p:spPr>
        <p:txBody>
          <a:bodyPr wrap="square">
            <a:spAutoFit/>
          </a:bodyPr>
          <a:lstStyle/>
          <a:p>
            <a:pPr algn="just"/>
            <a:r>
              <a:rPr lang="en-US" sz="4400" b="0" i="1" dirty="0">
                <a:solidFill>
                  <a:srgbClr val="333333"/>
                </a:solidFill>
                <a:effectLst/>
                <a:latin typeface="arial" panose="020B0604020202020204" pitchFamily="34" charset="0"/>
              </a:rPr>
              <a:t>“</a:t>
            </a:r>
            <a:r>
              <a:rPr lang="en-US" sz="4400" b="1" i="1" dirty="0">
                <a:solidFill>
                  <a:schemeClr val="bg1"/>
                </a:solidFill>
                <a:effectLst/>
                <a:latin typeface="arial" panose="020B0604020202020204" pitchFamily="34" charset="0"/>
              </a:rPr>
              <a:t>Cha </a:t>
            </a:r>
            <a:r>
              <a:rPr lang="en-US" sz="4400" b="1" i="1" dirty="0" err="1">
                <a:solidFill>
                  <a:schemeClr val="bg1"/>
                </a:solidFill>
                <a:effectLst/>
                <a:latin typeface="arial" panose="020B0604020202020204" pitchFamily="34" charset="0"/>
              </a:rPr>
              <a:t>chết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cũng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vui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lòng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vì</a:t>
            </a:r>
            <a:r>
              <a:rPr lang="en-US" sz="4400" b="1" i="1" dirty="0">
                <a:solidFill>
                  <a:schemeClr val="bg1"/>
                </a:solidFill>
                <a:effectLst/>
                <a:latin typeface="arial" panose="020B0604020202020204" pitchFamily="34" charset="0"/>
              </a:rPr>
              <a:t> Cha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thấy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mặt</a:t>
            </a:r>
            <a:r>
              <a:rPr lang="en-US" sz="4400" b="1" i="1" dirty="0">
                <a:solidFill>
                  <a:schemeClr val="bg1"/>
                </a:solidFill>
                <a:effectLst/>
                <a:latin typeface="arial" panose="020B0604020202020204" pitchFamily="34" charset="0"/>
              </a:rPr>
              <a:t> con”.</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600" y="2145946"/>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1657350"/>
            <a:ext cx="90297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Người hiền được Chúa ban ơn cứu độ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762000" y="1200150"/>
            <a:ext cx="80010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36, 3-4. 18-19. 27-28. 39-40</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B58C5DD-0475-4091-82CD-8756757F3F3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sp>
        <p:nvSpPr>
          <p:cNvPr id="11" name="TextBox 10">
            <a:extLst>
              <a:ext uri="{FF2B5EF4-FFF2-40B4-BE49-F238E27FC236}">
                <a16:creationId xmlns:a16="http://schemas.microsoft.com/office/drawing/2014/main" id="{106E3B4E-4975-4393-931A-FCC27ACEA2B3}"/>
              </a:ext>
            </a:extLst>
          </p:cNvPr>
          <p:cNvSpPr txBox="1"/>
          <p:nvPr/>
        </p:nvSpPr>
        <p:spPr>
          <a:xfrm>
            <a:off x="3733800" y="3257550"/>
            <a:ext cx="43434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10, 16-23</a:t>
            </a:r>
            <a:endParaRPr lang="en-US" sz="2800" b="1" dirty="0">
              <a:solidFill>
                <a:srgbClr val="FFFF00"/>
              </a:solidFill>
            </a:endParaRPr>
          </a:p>
        </p:txBody>
      </p:sp>
      <p:pic>
        <p:nvPicPr>
          <p:cNvPr id="13" name="Picture 12">
            <a:extLst>
              <a:ext uri="{FF2B5EF4-FFF2-40B4-BE49-F238E27FC236}">
                <a16:creationId xmlns:a16="http://schemas.microsoft.com/office/drawing/2014/main" id="{16316355-729F-43C5-8431-82D1FC56B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spTree>
    <p:extLst>
      <p:ext uri="{BB962C8B-B14F-4D97-AF65-F5344CB8AC3E}">
        <p14:creationId xmlns:p14="http://schemas.microsoft.com/office/powerpoint/2010/main" val="28458308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229600" cy="3619499"/>
          </a:xfrm>
        </p:spPr>
        <p:txBody>
          <a:bodyPr>
            <a:normAutofit/>
          </a:bodyPr>
          <a:lstStyle/>
          <a:p>
            <a:pPr algn="just"/>
            <a:r>
              <a:rPr lang="vi-VN" b="1" i="0" dirty="0">
                <a:solidFill>
                  <a:schemeClr val="bg1"/>
                </a:solidFill>
                <a:effectLst/>
                <a:latin typeface="Arial" panose="020B0604020202020204" pitchFamily="34" charset="0"/>
              </a:rPr>
              <a:t>Các bạn hãy nếm thử và hãy nhìn coi cho biết Chúa thiện hảo nhường bao; phúc cho người trông cậy vào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453391"/>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1329</TotalTime>
  <Words>188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chúng tôi tưởng nhớ lại lòng thương xót của Chúa, ngay trong đền thánh Chúa. Lạy Chúa, cũng như thánh danh Chúa, lời khen ngợi Chúa sẽ vang  đến tận cùng trái đất; tay hữu Chúa đầy đức công minh.</vt:lpstr>
      <vt:lpstr>PowerPoint Presentation</vt:lpstr>
      <vt:lpstr>Ðáp:  Người hiền được Chúa ban ơn cứu độ </vt:lpstr>
      <vt:lpstr>Alleluia, alleluia! – Con hy vọng rất nhiều vào Chúa, linh hồn con trông cậy vào Chúa. – Alleluia.</vt:lpstr>
      <vt:lpstr>PowerPoint Presentation</vt:lpstr>
      <vt:lpstr>PowerPoint Presentation</vt:lpstr>
      <vt:lpstr>Các bạn hãy nếm thử và hãy nhìn coi cho biết Chúa thiện hảo nhường bao; phúc cho người trông cậy vào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158</cp:revision>
  <dcterms:created xsi:type="dcterms:W3CDTF">2021-12-05T01:20:54Z</dcterms:created>
  <dcterms:modified xsi:type="dcterms:W3CDTF">2025-06-29T12:41:18Z</dcterms:modified>
</cp:coreProperties>
</file>