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2" r:id="rId7"/>
    <p:sldId id="278" r:id="rId8"/>
    <p:sldId id="282" r:id="rId9"/>
    <p:sldId id="283" r:id="rId10"/>
    <p:sldId id="333"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224C62-83D9-4BB2-99AC-96CE4CFFD3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5A5C1E73-1BB9-4306-AC44-07F60DFD4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639" y="291314"/>
            <a:ext cx="1051964" cy="1051964"/>
          </a:xfrm>
          <a:prstGeom prst="rect">
            <a:avLst/>
          </a:prstGeom>
        </p:spPr>
      </p:pic>
      <p:sp>
        <p:nvSpPr>
          <p:cNvPr id="9" name="TextBox 8">
            <a:extLst>
              <a:ext uri="{FF2B5EF4-FFF2-40B4-BE49-F238E27FC236}">
                <a16:creationId xmlns:a16="http://schemas.microsoft.com/office/drawing/2014/main" id="{FD2CAB01-C667-4029-92C4-A7AB340D7A59}"/>
              </a:ext>
            </a:extLst>
          </p:cNvPr>
          <p:cNvSpPr txBox="1"/>
          <p:nvPr/>
        </p:nvSpPr>
        <p:spPr>
          <a:xfrm>
            <a:off x="1974455" y="2818421"/>
            <a:ext cx="6684021" cy="523220"/>
          </a:xfrm>
          <a:prstGeom prst="rect">
            <a:avLst/>
          </a:prstGeom>
          <a:noFill/>
        </p:spPr>
        <p:txBody>
          <a:bodyPr wrap="square">
            <a:spAutoFit/>
          </a:bodyPr>
          <a:lstStyle/>
          <a:p>
            <a:pPr algn="ctr"/>
            <a:r>
              <a:rPr lang="en-US" sz="2800" b="1" i="0" dirty="0">
                <a:solidFill>
                  <a:srgbClr val="FF0000"/>
                </a:solidFill>
                <a:effectLst/>
                <a:latin typeface="Arial" panose="020B0604020202020204" pitchFamily="34" charset="0"/>
              </a:rPr>
              <a:t>THỨ SÁU TUẦN </a:t>
            </a:r>
            <a:r>
              <a:rPr lang="en-US" sz="2800" b="1" dirty="0">
                <a:solidFill>
                  <a:srgbClr val="FF0000"/>
                </a:solidFill>
                <a:latin typeface="Arial" panose="020B0604020202020204" pitchFamily="34" charset="0"/>
              </a:rPr>
              <a:t>XIX </a:t>
            </a:r>
            <a:r>
              <a:rPr lang="en-US" sz="2800" b="1" i="0" dirty="0">
                <a:solidFill>
                  <a:srgbClr val="FF0000"/>
                </a:solidFill>
                <a:effectLst/>
                <a:latin typeface="Arial" panose="020B0604020202020204" pitchFamily="34" charset="0"/>
              </a:rPr>
              <a:t>THƯỜNG NIÊN A</a:t>
            </a:r>
            <a:endParaRPr lang="en-US" sz="2800" b="1" dirty="0">
              <a:solidFill>
                <a:srgbClr val="FF00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224C62-83D9-4BB2-99AC-96CE4CFFD3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5A5C1E73-1BB9-4306-AC44-07F60DFD4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639" y="291314"/>
            <a:ext cx="1051964" cy="1051964"/>
          </a:xfrm>
          <a:prstGeom prst="rect">
            <a:avLst/>
          </a:prstGeom>
        </p:spPr>
      </p:pic>
      <p:sp>
        <p:nvSpPr>
          <p:cNvPr id="9" name="TextBox 8">
            <a:extLst>
              <a:ext uri="{FF2B5EF4-FFF2-40B4-BE49-F238E27FC236}">
                <a16:creationId xmlns:a16="http://schemas.microsoft.com/office/drawing/2014/main" id="{FD2CAB01-C667-4029-92C4-A7AB340D7A59}"/>
              </a:ext>
            </a:extLst>
          </p:cNvPr>
          <p:cNvSpPr txBox="1"/>
          <p:nvPr/>
        </p:nvSpPr>
        <p:spPr>
          <a:xfrm>
            <a:off x="1974455" y="2818421"/>
            <a:ext cx="6684021" cy="523220"/>
          </a:xfrm>
          <a:prstGeom prst="rect">
            <a:avLst/>
          </a:prstGeom>
          <a:noFill/>
        </p:spPr>
        <p:txBody>
          <a:bodyPr wrap="square">
            <a:spAutoFit/>
          </a:bodyPr>
          <a:lstStyle/>
          <a:p>
            <a:pPr algn="ctr"/>
            <a:r>
              <a:rPr lang="en-US" sz="2800" b="1" i="0" dirty="0">
                <a:solidFill>
                  <a:srgbClr val="FF0000"/>
                </a:solidFill>
                <a:effectLst/>
                <a:latin typeface="Arial" panose="020B0604020202020204" pitchFamily="34" charset="0"/>
              </a:rPr>
              <a:t>THỨ SÁU TUẦN </a:t>
            </a:r>
            <a:r>
              <a:rPr lang="en-US" sz="2800" b="1" dirty="0">
                <a:solidFill>
                  <a:srgbClr val="FF0000"/>
                </a:solidFill>
                <a:latin typeface="Arial" panose="020B0604020202020204" pitchFamily="34" charset="0"/>
              </a:rPr>
              <a:t>XIX </a:t>
            </a:r>
            <a:r>
              <a:rPr lang="en-US" sz="2800" b="1" i="0" dirty="0">
                <a:solidFill>
                  <a:srgbClr val="FF0000"/>
                </a:solidFill>
                <a:effectLst/>
                <a:latin typeface="Arial" panose="020B0604020202020204" pitchFamily="34" charset="0"/>
              </a:rPr>
              <a:t>THƯỜNG NIÊN A</a:t>
            </a:r>
            <a:endParaRPr lang="en-US" sz="2800" b="1" dirty="0">
              <a:solidFill>
                <a:srgbClr val="FF0000"/>
              </a:solidFill>
            </a:endParaRPr>
          </a:p>
        </p:txBody>
      </p:sp>
    </p:spTree>
    <p:extLst>
      <p:ext uri="{BB962C8B-B14F-4D97-AF65-F5344CB8AC3E}">
        <p14:creationId xmlns:p14="http://schemas.microsoft.com/office/powerpoint/2010/main" val="1007514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14327"/>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“Ngươi tuyệt hảo nhờ sự huy hoàng Ta đã mặc cho ngươi, thế mà ngươi đã mãi dâm truỵ lạc”.</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it-IT" sz="4000" b="0" i="0" dirty="0">
                <a:solidFill>
                  <a:schemeClr val="bg1"/>
                </a:solidFill>
                <a:effectLst/>
                <a:latin typeface="Arial" panose="020B0604020202020204" pitchFamily="34" charset="0"/>
              </a:rPr>
              <a:t>Ed 16, 1-15. 60. 63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362403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5142" y="3702399"/>
            <a:ext cx="2702403" cy="145738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Chúa đã bỏ cơn giận của Chúa và đã an ủi tôi (c. 1c).</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Is 12, 2-3. 4bcd. 5-6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1 Ga 2,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Ai giữ lời Chúa Kitô, thì quả thật, tình yêu của Thiên Chúa đã tuyệt hảo nơi người ấy. –</a:t>
            </a:r>
            <a:r>
              <a:rPr lang="vi-VN" sz="4400" b="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224C62-83D9-4BB2-99AC-96CE4CFFD3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5A5C1E73-1BB9-4306-AC44-07F60DFD4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639" y="291314"/>
            <a:ext cx="1051964" cy="1051964"/>
          </a:xfrm>
          <a:prstGeom prst="rect">
            <a:avLst/>
          </a:prstGeom>
        </p:spPr>
      </p:pic>
      <p:sp>
        <p:nvSpPr>
          <p:cNvPr id="9" name="TextBox 8">
            <a:extLst>
              <a:ext uri="{FF2B5EF4-FFF2-40B4-BE49-F238E27FC236}">
                <a16:creationId xmlns:a16="http://schemas.microsoft.com/office/drawing/2014/main" id="{FD2CAB01-C667-4029-92C4-A7AB340D7A59}"/>
              </a:ext>
            </a:extLst>
          </p:cNvPr>
          <p:cNvSpPr txBox="1"/>
          <p:nvPr/>
        </p:nvSpPr>
        <p:spPr>
          <a:xfrm>
            <a:off x="1974455" y="2818421"/>
            <a:ext cx="6684021" cy="646331"/>
          </a:xfrm>
          <a:prstGeom prst="rect">
            <a:avLst/>
          </a:prstGeom>
          <a:noFill/>
        </p:spPr>
        <p:txBody>
          <a:bodyPr wrap="square">
            <a:spAutoFit/>
          </a:bodyPr>
          <a:lstStyle/>
          <a:p>
            <a:pPr algn="ctr"/>
            <a:r>
              <a:rPr lang="en-US" sz="3600" b="1" i="0" dirty="0" err="1">
                <a:solidFill>
                  <a:srgbClr val="C00000"/>
                </a:solidFill>
                <a:effectLst/>
                <a:latin typeface="Arial" panose="020B0604020202020204" pitchFamily="34" charset="0"/>
              </a:rPr>
              <a:t>Phúc</a:t>
            </a:r>
            <a:r>
              <a:rPr lang="en-US" sz="3600" b="1" i="0" dirty="0">
                <a:solidFill>
                  <a:srgbClr val="C00000"/>
                </a:solidFill>
                <a:effectLst/>
                <a:latin typeface="Arial" panose="020B0604020202020204" pitchFamily="34" charset="0"/>
              </a:rPr>
              <a:t> </a:t>
            </a:r>
            <a:r>
              <a:rPr lang="en-US" sz="3600" b="1" i="0" dirty="0" err="1">
                <a:solidFill>
                  <a:srgbClr val="C00000"/>
                </a:solidFill>
                <a:effectLst/>
                <a:latin typeface="Arial" panose="020B0604020202020204" pitchFamily="34" charset="0"/>
              </a:rPr>
              <a:t>Âm</a:t>
            </a:r>
            <a:r>
              <a:rPr lang="en-US" sz="3600" b="1" i="0" dirty="0">
                <a:solidFill>
                  <a:srgbClr val="C00000"/>
                </a:solidFill>
                <a:effectLst/>
                <a:latin typeface="Arial" panose="020B0604020202020204" pitchFamily="34" charset="0"/>
              </a:rPr>
              <a:t>: Mt 19, 3-12</a:t>
            </a:r>
            <a:endParaRPr lang="en-US" sz="3600" b="1" dirty="0">
              <a:solidFill>
                <a:srgbClr val="C00000"/>
              </a:solidFill>
            </a:endParaRPr>
          </a:p>
        </p:txBody>
      </p:sp>
    </p:spTree>
    <p:extLst>
      <p:ext uri="{BB962C8B-B14F-4D97-AF65-F5344CB8AC3E}">
        <p14:creationId xmlns:p14="http://schemas.microsoft.com/office/powerpoint/2010/main" val="989444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6" y="1002745"/>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Hỡi Giê-ru-sa-lem, hãy ca tụng Chúa, Đấng đã cho ngươi ăn no tinh hoa lúa mì.</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968</TotalTime>
  <Words>199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84</cp:revision>
  <dcterms:created xsi:type="dcterms:W3CDTF">2018-11-13T15:52:26Z</dcterms:created>
  <dcterms:modified xsi:type="dcterms:W3CDTF">2026-07-28T11:37:13Z</dcterms:modified>
</cp:coreProperties>
</file>