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4" r:id="rId7"/>
    <p:sldId id="278" r:id="rId8"/>
    <p:sldId id="282" r:id="rId9"/>
    <p:sldId id="283" r:id="rId10"/>
    <p:sldId id="335"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8-06T21:39:18.105" idx="1">
    <p:pos x="5051" y="168"/>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9163CE-EB21-484F-9D65-72A0B136A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82"/>
            <a:ext cx="9144001" cy="5142918"/>
          </a:xfrm>
          <a:prstGeom prst="rect">
            <a:avLst/>
          </a:prstGeom>
        </p:spPr>
      </p:pic>
      <p:sp>
        <p:nvSpPr>
          <p:cNvPr id="11" name="TextBox 10">
            <a:extLst>
              <a:ext uri="{FF2B5EF4-FFF2-40B4-BE49-F238E27FC236}">
                <a16:creationId xmlns:a16="http://schemas.microsoft.com/office/drawing/2014/main" id="{385A7A3A-D6BF-4AD7-9102-C281CC769A8E}"/>
              </a:ext>
            </a:extLst>
          </p:cNvPr>
          <p:cNvSpPr txBox="1"/>
          <p:nvPr/>
        </p:nvSpPr>
        <p:spPr>
          <a:xfrm>
            <a:off x="1893537" y="3487395"/>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 </a:t>
            </a:r>
            <a:r>
              <a:rPr lang="en-US" sz="2800" b="1" i="0" dirty="0">
                <a:solidFill>
                  <a:srgbClr val="FFFF00"/>
                </a:solidFill>
                <a:effectLst/>
                <a:latin typeface="Arial" panose="020B0604020202020204" pitchFamily="34" charset="0"/>
              </a:rPr>
              <a:t>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2" name="Picture 11">
            <a:extLst>
              <a:ext uri="{FF2B5EF4-FFF2-40B4-BE49-F238E27FC236}">
                <a16:creationId xmlns:a16="http://schemas.microsoft.com/office/drawing/2014/main" id="{96CE4B78-AF04-463A-BFE3-6D67CC1796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2" y="210394"/>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9163CE-EB21-484F-9D65-72A0B136A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1" cy="5142918"/>
          </a:xfrm>
          <a:prstGeom prst="rect">
            <a:avLst/>
          </a:prstGeom>
        </p:spPr>
      </p:pic>
      <p:sp>
        <p:nvSpPr>
          <p:cNvPr id="11" name="TextBox 10">
            <a:extLst>
              <a:ext uri="{FF2B5EF4-FFF2-40B4-BE49-F238E27FC236}">
                <a16:creationId xmlns:a16="http://schemas.microsoft.com/office/drawing/2014/main" id="{385A7A3A-D6BF-4AD7-9102-C281CC769A8E}"/>
              </a:ext>
            </a:extLst>
          </p:cNvPr>
          <p:cNvSpPr txBox="1"/>
          <p:nvPr/>
        </p:nvSpPr>
        <p:spPr>
          <a:xfrm>
            <a:off x="2144390" y="3446935"/>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2" name="Picture 11">
            <a:extLst>
              <a:ext uri="{FF2B5EF4-FFF2-40B4-BE49-F238E27FC236}">
                <a16:creationId xmlns:a16="http://schemas.microsoft.com/office/drawing/2014/main" id="{96CE4B78-AF04-463A-BFE3-6D67CC1796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2" y="210394"/>
            <a:ext cx="1051964" cy="1051964"/>
          </a:xfrm>
          <a:prstGeom prst="rect">
            <a:avLst/>
          </a:prstGeom>
        </p:spPr>
      </p:pic>
    </p:spTree>
    <p:extLst>
      <p:ext uri="{BB962C8B-B14F-4D97-AF65-F5344CB8AC3E}">
        <p14:creationId xmlns:p14="http://schemas.microsoft.com/office/powerpoint/2010/main" val="2871356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92946"/>
            <a:ext cx="8625439" cy="440120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“Hỡi các bộ xương khô, hãy nghe lời Chúa. Ta sẽ dẫn các ngươi ra khỏi mồ, và dẫn dắt các ngươi vào nhà Israel”.</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Ed 37, 1-14</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60" y="3694129"/>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Êdêkiel</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9554" y="3483192"/>
            <a:ext cx="3078686" cy="166030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Hãy chúc tụng Chúa, vì đức từ bi Người còn muôn thuở (c. 1).</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6645" y="1069216"/>
            <a:ext cx="9016180" cy="646331"/>
          </a:xfrm>
          <a:prstGeom prst="rect">
            <a:avLst/>
          </a:prstGeom>
          <a:noFill/>
        </p:spPr>
        <p:txBody>
          <a:bodyPr wrap="square">
            <a:spAutoFit/>
          </a:bodyPr>
          <a:lstStyle/>
          <a:p>
            <a:pPr algn="ctr"/>
            <a:r>
              <a:rPr lang="de-DE"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Tv 106, 2-3. 4-5. 6-7. 8-9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084334" y="225735"/>
            <a:ext cx="799493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Mt 11, 25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Lạy Cha là Chúa trời đất, Con xưng tụng Cha, vì Cha đã mạc khải những mầu nhiệm nước trời cho những kẻ bé mọn. –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9163CE-EB21-484F-9D65-72A0B136A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82"/>
            <a:ext cx="9144001" cy="5142918"/>
          </a:xfrm>
          <a:prstGeom prst="rect">
            <a:avLst/>
          </a:prstGeom>
        </p:spPr>
      </p:pic>
      <p:sp>
        <p:nvSpPr>
          <p:cNvPr id="11" name="TextBox 10">
            <a:extLst>
              <a:ext uri="{FF2B5EF4-FFF2-40B4-BE49-F238E27FC236}">
                <a16:creationId xmlns:a16="http://schemas.microsoft.com/office/drawing/2014/main" id="{385A7A3A-D6BF-4AD7-9102-C281CC769A8E}"/>
              </a:ext>
            </a:extLst>
          </p:cNvPr>
          <p:cNvSpPr txBox="1"/>
          <p:nvPr/>
        </p:nvSpPr>
        <p:spPr>
          <a:xfrm>
            <a:off x="2209126" y="3349831"/>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22, 34-40</a:t>
            </a:r>
            <a:endParaRPr lang="en-US" sz="3600" b="1" dirty="0">
              <a:solidFill>
                <a:srgbClr val="FFFF00"/>
              </a:solidFill>
            </a:endParaRPr>
          </a:p>
        </p:txBody>
      </p:sp>
      <p:pic>
        <p:nvPicPr>
          <p:cNvPr id="12" name="Picture 11">
            <a:extLst>
              <a:ext uri="{FF2B5EF4-FFF2-40B4-BE49-F238E27FC236}">
                <a16:creationId xmlns:a16="http://schemas.microsoft.com/office/drawing/2014/main" id="{96CE4B78-AF04-463A-BFE3-6D67CC1796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2" y="210394"/>
            <a:ext cx="1051964" cy="1051964"/>
          </a:xfrm>
          <a:prstGeom prst="rect">
            <a:avLst/>
          </a:prstGeom>
        </p:spPr>
      </p:pic>
    </p:spTree>
    <p:extLst>
      <p:ext uri="{BB962C8B-B14F-4D97-AF65-F5344CB8AC3E}">
        <p14:creationId xmlns:p14="http://schemas.microsoft.com/office/powerpoint/2010/main" val="2358126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2990" y="1690568"/>
            <a:ext cx="8731305" cy="1446550"/>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Chúa rộng lượng từ bi, và Chúa rất giàu ơn cứu độ.</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963</TotalTime>
  <Words>205</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83</cp:revision>
  <dcterms:created xsi:type="dcterms:W3CDTF">2018-11-13T15:52:26Z</dcterms:created>
  <dcterms:modified xsi:type="dcterms:W3CDTF">2026-08-06T21:29:23Z</dcterms:modified>
</cp:coreProperties>
</file>