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6" r:id="rId2"/>
    <p:sldMasterId id="2147483760" r:id="rId3"/>
    <p:sldMasterId id="2147483796" r:id="rId4"/>
    <p:sldMasterId id="2147483856" r:id="rId5"/>
  </p:sldMasterIdLst>
  <p:notesMasterIdLst>
    <p:notesMasterId r:id="rId16"/>
  </p:notesMasterIdLst>
  <p:sldIdLst>
    <p:sldId id="1071" r:id="rId6"/>
    <p:sldId id="316" r:id="rId7"/>
    <p:sldId id="1029" r:id="rId8"/>
    <p:sldId id="1056" r:id="rId9"/>
    <p:sldId id="426" r:id="rId10"/>
    <p:sldId id="1098" r:id="rId11"/>
    <p:sldId id="1046" r:id="rId12"/>
    <p:sldId id="346" r:id="rId13"/>
    <p:sldId id="445" r:id="rId14"/>
    <p:sldId id="1099"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93" autoAdjust="0"/>
  </p:normalViewPr>
  <p:slideViewPr>
    <p:cSldViewPr>
      <p:cViewPr>
        <p:scale>
          <a:sx n="78" d="100"/>
          <a:sy n="78" d="100"/>
        </p:scale>
        <p:origin x="236" y="132"/>
      </p:cViewPr>
      <p:guideLst>
        <p:guide orient="horz" pos="1620"/>
        <p:guide pos="2880"/>
      </p:guideLst>
    </p:cSldViewPr>
  </p:slideViewPr>
  <p:outlineViewPr>
    <p:cViewPr>
      <p:scale>
        <a:sx n="33" d="100"/>
        <a:sy n="33" d="100"/>
      </p:scale>
      <p:origin x="0" y="1715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EFC896-DBEB-4B2F-A345-24C1E6867C7E}" type="datetimeFigureOut">
              <a:rPr lang="en-US" smtClean="0"/>
              <a:t>8/11/2025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5DAA1B-6C37-4EC5-BBC8-F5F527005C0A}" type="slidenum">
              <a:rPr lang="en-US" smtClean="0"/>
              <a:t>‹#›</a:t>
            </a:fld>
            <a:endParaRPr lang="en-US"/>
          </a:p>
        </p:txBody>
      </p:sp>
    </p:spTree>
    <p:extLst>
      <p:ext uri="{BB962C8B-B14F-4D97-AF65-F5344CB8AC3E}">
        <p14:creationId xmlns:p14="http://schemas.microsoft.com/office/powerpoint/2010/main" val="89816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a:t>
            </a:fld>
            <a:endParaRPr lang="en-US"/>
          </a:p>
        </p:txBody>
      </p:sp>
    </p:spTree>
    <p:extLst>
      <p:ext uri="{BB962C8B-B14F-4D97-AF65-F5344CB8AC3E}">
        <p14:creationId xmlns:p14="http://schemas.microsoft.com/office/powerpoint/2010/main" val="1086415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6</a:t>
            </a:fld>
            <a:endParaRPr lang="en-US"/>
          </a:p>
        </p:txBody>
      </p:sp>
    </p:spTree>
    <p:extLst>
      <p:ext uri="{BB962C8B-B14F-4D97-AF65-F5344CB8AC3E}">
        <p14:creationId xmlns:p14="http://schemas.microsoft.com/office/powerpoint/2010/main" val="1698136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151124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5DAA1B-6C37-4EC5-BBC8-F5F527005C0A}" type="slidenum">
              <a:rPr lang="en-US" smtClean="0"/>
              <a:t>10</a:t>
            </a:fld>
            <a:endParaRPr lang="en-US"/>
          </a:p>
        </p:txBody>
      </p:sp>
    </p:spTree>
    <p:extLst>
      <p:ext uri="{BB962C8B-B14F-4D97-AF65-F5344CB8AC3E}">
        <p14:creationId xmlns:p14="http://schemas.microsoft.com/office/powerpoint/2010/main" val="2323362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0917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3137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08782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79847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7823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1697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76969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4068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82291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75400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45712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2141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523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89040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2701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81858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513936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02781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8/11/2025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23540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19560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353610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5187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82537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011313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56054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78458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83432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5645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2529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36381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894498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231314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318227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41"/>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3755740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70719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47595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38474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12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9A25E-7F15-44F1-94F4-2A12B1BB4C41}" type="datetimeFigureOut">
              <a:rPr lang="en-US" smtClean="0"/>
              <a:t>8/11/2025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7230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6112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693084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77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756959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8974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9A25E-7F15-44F1-94F4-2A12B1BB4C41}" type="datetimeFigureOut">
              <a:rPr lang="en-US" smtClean="0"/>
              <a:t>8/11/2025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8/11/2025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9"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81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19"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2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8/11/2025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8/11/2025</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185432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170677"/>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055857"/>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003300">
                <a:lumMod val="84000"/>
                <a:lumOff val="16000"/>
              </a:srgbClr>
            </a:gs>
            <a:gs pos="8000">
              <a:srgbClr val="9CB86E"/>
            </a:gs>
            <a:gs pos="62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5AC1313-69AC-49C4-9413-EF1B6D3C38B0}" type="datetimeFigureOut">
              <a:rPr lang="en-US" smtClean="0">
                <a:solidFill>
                  <a:prstClr val="black">
                    <a:tint val="75000"/>
                  </a:prstClr>
                </a:solidFill>
              </a:rPr>
              <a:pPr/>
              <a:t>8/11/2025</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DD0B6B7-AC69-4EB7-925B-B7669F95C65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66561823"/>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pic>
        <p:nvPicPr>
          <p:cNvPr id="6" name="Content Placeholder 5">
            <a:extLst>
              <a:ext uri="{FF2B5EF4-FFF2-40B4-BE49-F238E27FC236}">
                <a16:creationId xmlns:a16="http://schemas.microsoft.com/office/drawing/2014/main" id="{8F4C6EF1-677A-4DFB-BF31-C164DAE2794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7890" y="0"/>
            <a:ext cx="9147080" cy="5143500"/>
          </a:xfrm>
        </p:spPr>
      </p:pic>
      <p:sp>
        <p:nvSpPr>
          <p:cNvPr id="12" name="TextBox 11">
            <a:extLst>
              <a:ext uri="{FF2B5EF4-FFF2-40B4-BE49-F238E27FC236}">
                <a16:creationId xmlns:a16="http://schemas.microsoft.com/office/drawing/2014/main" id="{BDE77BD1-6C18-45CF-B4E8-9E56DDD77DA6}"/>
              </a:ext>
            </a:extLst>
          </p:cNvPr>
          <p:cNvSpPr txBox="1"/>
          <p:nvPr/>
        </p:nvSpPr>
        <p:spPr>
          <a:xfrm>
            <a:off x="2286000" y="31813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SÁU</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30600543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pic>
        <p:nvPicPr>
          <p:cNvPr id="6" name="Content Placeholder 5">
            <a:extLst>
              <a:ext uri="{FF2B5EF4-FFF2-40B4-BE49-F238E27FC236}">
                <a16:creationId xmlns:a16="http://schemas.microsoft.com/office/drawing/2014/main" id="{8F4C6EF1-677A-4DFB-BF31-C164DAE2794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7890" y="0"/>
            <a:ext cx="9147080" cy="5143500"/>
          </a:xfrm>
        </p:spPr>
      </p:pic>
      <p:sp>
        <p:nvSpPr>
          <p:cNvPr id="12" name="TextBox 11">
            <a:extLst>
              <a:ext uri="{FF2B5EF4-FFF2-40B4-BE49-F238E27FC236}">
                <a16:creationId xmlns:a16="http://schemas.microsoft.com/office/drawing/2014/main" id="{BDE77BD1-6C18-45CF-B4E8-9E56DDD77DA6}"/>
              </a:ext>
            </a:extLst>
          </p:cNvPr>
          <p:cNvSpPr txBox="1"/>
          <p:nvPr/>
        </p:nvSpPr>
        <p:spPr>
          <a:xfrm>
            <a:off x="2286000" y="3181350"/>
            <a:ext cx="6705600" cy="523220"/>
          </a:xfrm>
          <a:prstGeom prst="rect">
            <a:avLst/>
          </a:prstGeom>
          <a:noFill/>
        </p:spPr>
        <p:txBody>
          <a:bodyPr wrap="square">
            <a:spAutoFit/>
          </a:bodyPr>
          <a:lstStyle/>
          <a:p>
            <a:r>
              <a:rPr lang="en-US" sz="2800" b="1" i="0" dirty="0">
                <a:solidFill>
                  <a:srgbClr val="FFFF00"/>
                </a:solidFill>
                <a:effectLst/>
                <a:latin typeface="Arial" panose="020B0604020202020204" pitchFamily="34" charset="0"/>
              </a:rPr>
              <a:t>THỨ </a:t>
            </a:r>
            <a:r>
              <a:rPr lang="en-US" sz="2800" b="1" dirty="0">
                <a:solidFill>
                  <a:srgbClr val="FFFF00"/>
                </a:solidFill>
                <a:latin typeface="Arial" panose="020B0604020202020204" pitchFamily="34" charset="0"/>
              </a:rPr>
              <a:t>SÁU</a:t>
            </a:r>
            <a:r>
              <a:rPr lang="en-US" sz="2800" b="1" i="0" dirty="0">
                <a:solidFill>
                  <a:srgbClr val="FFFF00"/>
                </a:solidFill>
                <a:effectLst/>
                <a:latin typeface="Arial" panose="020B0604020202020204" pitchFamily="34" charset="0"/>
              </a:rPr>
              <a:t> TUẦN XXI THƯỜNG NIÊN C</a:t>
            </a:r>
            <a:endParaRPr lang="en-US" sz="2800" b="1" dirty="0">
              <a:solidFill>
                <a:srgbClr val="FFFF00"/>
              </a:solidFill>
            </a:endParaRPr>
          </a:p>
        </p:txBody>
      </p:sp>
    </p:spTree>
    <p:extLst>
      <p:ext uri="{BB962C8B-B14F-4D97-AF65-F5344CB8AC3E}">
        <p14:creationId xmlns:p14="http://schemas.microsoft.com/office/powerpoint/2010/main" val="12095935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1450" y="1047750"/>
            <a:ext cx="8801100" cy="3276599"/>
          </a:xfrm>
        </p:spPr>
        <p:txBody>
          <a:bodyPr>
            <a:normAutofit fontScale="90000"/>
          </a:bodyPr>
          <a:lstStyle/>
          <a:p>
            <a:pPr algn="just"/>
            <a:r>
              <a:rPr lang="vi-VN" b="1" i="0" dirty="0">
                <a:solidFill>
                  <a:schemeClr val="bg1"/>
                </a:solidFill>
                <a:effectLst/>
                <a:latin typeface="Arial" panose="020B0604020202020204" pitchFamily="34" charset="0"/>
              </a:rPr>
              <a:t>Lạy Chúa, tôi nói về lời nghiêm huấn của Chúa trước mặt các vua, và tôi sẽ không phải thẹn thùng. Các chỉ thị Chúa làm cho tôi hoan lạc, đó là những điều tôi vẫn yêu mến.</a:t>
            </a:r>
            <a:endParaRPr lang="vi-VN" b="1" i="0" dirty="0">
              <a:solidFill>
                <a:schemeClr val="bg1"/>
              </a:solidFill>
              <a:effectLst/>
              <a:latin typeface="Helvetica Neue"/>
            </a:endParaRPr>
          </a:p>
        </p:txBody>
      </p:sp>
      <p:sp>
        <p:nvSpPr>
          <p:cNvPr id="4" name="TextBox 3">
            <a:extLst>
              <a:ext uri="{FF2B5EF4-FFF2-40B4-BE49-F238E27FC236}">
                <a16:creationId xmlns:a16="http://schemas.microsoft.com/office/drawing/2014/main" id="{52B86BB9-B6F7-4999-BCC7-DB0AD72AC438}"/>
              </a:ext>
            </a:extLst>
          </p:cNvPr>
          <p:cNvSpPr txBox="1"/>
          <p:nvPr/>
        </p:nvSpPr>
        <p:spPr>
          <a:xfrm>
            <a:off x="2209800" y="174844"/>
            <a:ext cx="4572000" cy="830997"/>
          </a:xfrm>
          <a:prstGeom prst="rect">
            <a:avLst/>
          </a:prstGeom>
          <a:noFill/>
        </p:spPr>
        <p:txBody>
          <a:bodyPr wrap="square">
            <a:spAutoFit/>
          </a:bodyPr>
          <a:lstStyle/>
          <a:p>
            <a:pPr algn="ctr"/>
            <a:r>
              <a:rPr lang="vi-VN" sz="4800" b="1" i="0" dirty="0">
                <a:solidFill>
                  <a:srgbClr val="FFFF00"/>
                </a:solidFill>
                <a:effectLst/>
                <a:latin typeface="Arial" panose="020B0604020202020204" pitchFamily="34" charset="0"/>
              </a:rPr>
              <a:t>Ca nhập lễ</a:t>
            </a:r>
            <a:endParaRPr lang="en-US" sz="4800" dirty="0"/>
          </a:p>
        </p:txBody>
      </p:sp>
    </p:spTree>
    <p:extLst>
      <p:ext uri="{BB962C8B-B14F-4D97-AF65-F5344CB8AC3E}">
        <p14:creationId xmlns:p14="http://schemas.microsoft.com/office/powerpoint/2010/main" val="141267176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246878C9-76C9-FA44-2D27-3E14DE32C1B7}"/>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4CF4DF7-EE09-482B-8183-69B101CCE8B0}"/>
              </a:ext>
            </a:extLst>
          </p:cNvPr>
          <p:cNvSpPr txBox="1"/>
          <p:nvPr/>
        </p:nvSpPr>
        <p:spPr>
          <a:xfrm>
            <a:off x="-228600" y="146760"/>
            <a:ext cx="8458200" cy="707886"/>
          </a:xfrm>
          <a:prstGeom prst="rect">
            <a:avLst/>
          </a:prstGeom>
          <a:noFill/>
        </p:spPr>
        <p:txBody>
          <a:bodyPr wrap="square">
            <a:spAutoFit/>
          </a:bodyPr>
          <a:lstStyle/>
          <a:p>
            <a:pPr algn="ctr"/>
            <a:r>
              <a:rPr lang="en-US" sz="4000" b="1" dirty="0" err="1">
                <a:solidFill>
                  <a:srgbClr val="FFFF00"/>
                </a:solidFill>
                <a:latin typeface="Arial" panose="020B0604020202020204" pitchFamily="34" charset="0"/>
              </a:rPr>
              <a:t>Bài</a:t>
            </a:r>
            <a:r>
              <a:rPr lang="en-US" sz="4000" b="1" dirty="0">
                <a:solidFill>
                  <a:srgbClr val="FFFF00"/>
                </a:solidFill>
                <a:latin typeface="Arial" panose="020B0604020202020204" pitchFamily="34" charset="0"/>
              </a:rPr>
              <a:t> </a:t>
            </a:r>
            <a:r>
              <a:rPr lang="en-US" sz="4000" b="1" dirty="0" err="1">
                <a:solidFill>
                  <a:srgbClr val="FFFF00"/>
                </a:solidFill>
                <a:latin typeface="Arial" panose="020B0604020202020204" pitchFamily="34" charset="0"/>
              </a:rPr>
              <a:t>Đọc</a:t>
            </a:r>
            <a:r>
              <a:rPr lang="en-US" sz="4000" b="1" dirty="0">
                <a:solidFill>
                  <a:srgbClr val="FFFF00"/>
                </a:solidFill>
                <a:latin typeface="Arial" panose="020B0604020202020204" pitchFamily="34" charset="0"/>
              </a:rPr>
              <a:t> 1: </a:t>
            </a:r>
            <a:r>
              <a:rPr lang="en-US" sz="4000" b="0" i="0" dirty="0">
                <a:solidFill>
                  <a:srgbClr val="333333"/>
                </a:solidFill>
                <a:effectLst/>
                <a:latin typeface="Arial" panose="020B0604020202020204" pitchFamily="34" charset="0"/>
              </a:rPr>
              <a:t> </a:t>
            </a:r>
            <a:r>
              <a:rPr lang="en-US" sz="4000" b="0" i="0" dirty="0">
                <a:solidFill>
                  <a:schemeClr val="bg1"/>
                </a:solidFill>
                <a:effectLst/>
                <a:latin typeface="Arial" panose="020B0604020202020204" pitchFamily="34" charset="0"/>
              </a:rPr>
              <a:t>Gr 1, 17-19</a:t>
            </a:r>
            <a:endParaRPr lang="en-US" sz="4000" dirty="0">
              <a:solidFill>
                <a:schemeClr val="bg1"/>
              </a:solidFill>
            </a:endParaRPr>
          </a:p>
        </p:txBody>
      </p:sp>
      <p:pic>
        <p:nvPicPr>
          <p:cNvPr id="8" name="Picture 7">
            <a:extLst>
              <a:ext uri="{FF2B5EF4-FFF2-40B4-BE49-F238E27FC236}">
                <a16:creationId xmlns:a16="http://schemas.microsoft.com/office/drawing/2014/main" id="{F2410B25-C385-43E7-958B-03F48D6A64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599" y="3333750"/>
            <a:ext cx="4024381" cy="2270272"/>
          </a:xfrm>
          <a:prstGeom prst="rect">
            <a:avLst/>
          </a:prstGeom>
        </p:spPr>
      </p:pic>
      <p:sp>
        <p:nvSpPr>
          <p:cNvPr id="10" name="TextBox 9">
            <a:extLst>
              <a:ext uri="{FF2B5EF4-FFF2-40B4-BE49-F238E27FC236}">
                <a16:creationId xmlns:a16="http://schemas.microsoft.com/office/drawing/2014/main" id="{4E615AF0-4117-408C-B7B7-2083B2CCA744}"/>
              </a:ext>
            </a:extLst>
          </p:cNvPr>
          <p:cNvSpPr txBox="1"/>
          <p:nvPr/>
        </p:nvSpPr>
        <p:spPr>
          <a:xfrm>
            <a:off x="136766" y="730985"/>
            <a:ext cx="8854834" cy="1938992"/>
          </a:xfrm>
          <a:prstGeom prst="rect">
            <a:avLst/>
          </a:prstGeom>
          <a:noFill/>
        </p:spPr>
        <p:txBody>
          <a:bodyPr wrap="square">
            <a:spAutoFit/>
          </a:bodyPr>
          <a:lstStyle/>
          <a:p>
            <a:pPr algn="just"/>
            <a:r>
              <a:rPr lang="vi-VN" sz="4000" b="1" i="0" dirty="0">
                <a:solidFill>
                  <a:schemeClr val="bg1"/>
                </a:solidFill>
                <a:effectLst/>
                <a:latin typeface="Arial" panose="020B0604020202020204" pitchFamily="34" charset="0"/>
              </a:rPr>
              <a:t>“</a:t>
            </a:r>
            <a:r>
              <a:rPr lang="vi-VN" sz="4000" b="1" i="1" dirty="0">
                <a:solidFill>
                  <a:schemeClr val="bg1"/>
                </a:solidFill>
                <a:effectLst/>
                <a:latin typeface="Arial" panose="020B0604020202020204" pitchFamily="34" charset="0"/>
              </a:rPr>
              <a:t>Ngươi hãy nói cho họ biết tất cả những điều Ta truyền dạy cho ngươi: Ðừng run sợ trước mặt họ”.</a:t>
            </a:r>
            <a:endParaRPr lang="vi-VN" sz="4000" b="1" i="0" dirty="0">
              <a:solidFill>
                <a:schemeClr val="bg1"/>
              </a:solidFill>
              <a:effectLst/>
              <a:latin typeface="Helvetica Neue"/>
            </a:endParaRPr>
          </a:p>
        </p:txBody>
      </p:sp>
      <p:sp>
        <p:nvSpPr>
          <p:cNvPr id="12" name="TextBox 11">
            <a:extLst>
              <a:ext uri="{FF2B5EF4-FFF2-40B4-BE49-F238E27FC236}">
                <a16:creationId xmlns:a16="http://schemas.microsoft.com/office/drawing/2014/main" id="{5C9E6B1C-B8EA-4103-A465-CCD23111C888}"/>
              </a:ext>
            </a:extLst>
          </p:cNvPr>
          <p:cNvSpPr txBox="1"/>
          <p:nvPr/>
        </p:nvSpPr>
        <p:spPr>
          <a:xfrm>
            <a:off x="136766" y="2571750"/>
            <a:ext cx="8686800" cy="707886"/>
          </a:xfrm>
          <a:prstGeom prst="rect">
            <a:avLst/>
          </a:prstGeom>
          <a:noFill/>
        </p:spPr>
        <p:txBody>
          <a:bodyPr wrap="square">
            <a:spAutoFit/>
          </a:bodyPr>
          <a:lstStyle/>
          <a:p>
            <a:r>
              <a:rPr lang="en-US" sz="4000" b="0" i="0" dirty="0" err="1">
                <a:solidFill>
                  <a:schemeClr val="bg1"/>
                </a:solidFill>
                <a:effectLst/>
                <a:latin typeface="Arial" panose="020B0604020202020204" pitchFamily="34" charset="0"/>
              </a:rPr>
              <a:t>Trích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sách</a:t>
            </a:r>
            <a:r>
              <a:rPr lang="en-US" sz="4000" b="0" i="0" dirty="0">
                <a:solidFill>
                  <a:schemeClr val="bg1"/>
                </a:solidFill>
                <a:effectLst/>
                <a:latin typeface="Arial" panose="020B0604020202020204" pitchFamily="34" charset="0"/>
              </a:rPr>
              <a:t> </a:t>
            </a:r>
            <a:r>
              <a:rPr lang="en-US" sz="4000" b="0" i="0" dirty="0" err="1">
                <a:solidFill>
                  <a:schemeClr val="bg1"/>
                </a:solidFill>
                <a:effectLst/>
                <a:latin typeface="Arial" panose="020B0604020202020204" pitchFamily="34" charset="0"/>
              </a:rPr>
              <a:t>Tiên</a:t>
            </a:r>
            <a:r>
              <a:rPr lang="en-US" sz="4000" b="0" i="0" dirty="0">
                <a:solidFill>
                  <a:schemeClr val="bg1"/>
                </a:solidFill>
                <a:effectLst/>
                <a:latin typeface="Arial" panose="020B0604020202020204" pitchFamily="34" charset="0"/>
              </a:rPr>
              <a:t> tri </a:t>
            </a:r>
            <a:r>
              <a:rPr lang="en-US" sz="4000" b="0" i="0" dirty="0" err="1">
                <a:solidFill>
                  <a:schemeClr val="bg1"/>
                </a:solidFill>
                <a:effectLst/>
                <a:latin typeface="Arial" panose="020B0604020202020204" pitchFamily="34" charset="0"/>
              </a:rPr>
              <a:t>Giêrêmia</a:t>
            </a:r>
            <a:r>
              <a:rPr lang="en-US" sz="4000" b="0" i="0" dirty="0">
                <a:solidFill>
                  <a:schemeClr val="bg1"/>
                </a:solidFill>
                <a:effectLst/>
                <a:latin typeface="Arial" panose="020B0604020202020204" pitchFamily="34" charset="0"/>
              </a:rPr>
              <a:t>.</a:t>
            </a:r>
            <a:r>
              <a:rPr lang="vi-VN" sz="4000" b="0" i="0" dirty="0">
                <a:solidFill>
                  <a:schemeClr val="bg1"/>
                </a:solidFill>
                <a:effectLst/>
                <a:latin typeface="Arial" panose="020B0604020202020204" pitchFamily="34" charset="0"/>
              </a:rPr>
              <a:t>.</a:t>
            </a:r>
            <a:endParaRPr lang="en-US" sz="4000" dirty="0">
              <a:solidFill>
                <a:schemeClr val="bg1"/>
              </a:solidFill>
            </a:endParaRPr>
          </a:p>
        </p:txBody>
      </p:sp>
    </p:spTree>
    <p:extLst>
      <p:ext uri="{BB962C8B-B14F-4D97-AF65-F5344CB8AC3E}">
        <p14:creationId xmlns:p14="http://schemas.microsoft.com/office/powerpoint/2010/main" val="172052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657350"/>
            <a:ext cx="8839200" cy="2438400"/>
          </a:xfrm>
        </p:spPr>
        <p:txBody>
          <a:bodyPr>
            <a:normAutofit/>
          </a:bodyPr>
          <a:lstStyle/>
          <a:p>
            <a:pPr algn="l"/>
            <a:r>
              <a:rPr lang="en-US" sz="4900" b="1" i="0" dirty="0" err="1">
                <a:solidFill>
                  <a:schemeClr val="bg1"/>
                </a:solidFill>
                <a:effectLst/>
                <a:latin typeface="Arial" panose="020B0604020202020204" pitchFamily="34" charset="0"/>
              </a:rPr>
              <a:t>Ðáp</a:t>
            </a:r>
            <a:r>
              <a:rPr lang="en-US" sz="4900" b="1" i="0" dirty="0">
                <a:solidFill>
                  <a:schemeClr val="bg1"/>
                </a:solidFill>
                <a:effectLst/>
                <a:latin typeface="Arial" panose="020B0604020202020204" pitchFamily="34" charset="0"/>
              </a:rPr>
              <a:t>: </a:t>
            </a:r>
            <a:r>
              <a:rPr lang="vi-VN" sz="4900"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Miệng</a:t>
            </a:r>
            <a:r>
              <a:rPr lang="en-US" b="1" i="0" dirty="0">
                <a:solidFill>
                  <a:schemeClr val="bg1"/>
                </a:solidFill>
                <a:effectLst/>
                <a:latin typeface="Arial" panose="020B0604020202020204" pitchFamily="34" charset="0"/>
              </a:rPr>
              <a:t> con </a:t>
            </a:r>
            <a:r>
              <a:rPr lang="en-US" b="1" i="0" dirty="0" err="1">
                <a:solidFill>
                  <a:schemeClr val="bg1"/>
                </a:solidFill>
                <a:effectLst/>
                <a:latin typeface="Arial" panose="020B0604020202020204" pitchFamily="34" charset="0"/>
              </a:rPr>
              <a:t>sẽ</a:t>
            </a:r>
            <a:r>
              <a:rPr lang="en-US" b="1" i="0" dirty="0">
                <a:solidFill>
                  <a:schemeClr val="bg1"/>
                </a:solidFill>
                <a:effectLst/>
                <a:latin typeface="Arial" panose="020B0604020202020204" pitchFamily="34" charset="0"/>
              </a:rPr>
              <a:t> loan </a:t>
            </a:r>
            <a:r>
              <a:rPr lang="en-US" b="1" i="0" dirty="0" err="1">
                <a:solidFill>
                  <a:schemeClr val="bg1"/>
                </a:solidFill>
                <a:effectLst/>
                <a:latin typeface="Arial" panose="020B0604020202020204" pitchFamily="34" charset="0"/>
              </a:rPr>
              <a:t>truyền</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sự</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Chúa</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công</a:t>
            </a:r>
            <a:r>
              <a:rPr lang="en-US" b="1" i="0" dirty="0">
                <a:solidFill>
                  <a:schemeClr val="bg1"/>
                </a:solidFill>
                <a:effectLst/>
                <a:latin typeface="Arial" panose="020B0604020202020204" pitchFamily="34" charset="0"/>
              </a:rPr>
              <a:t> </a:t>
            </a:r>
            <a:r>
              <a:rPr lang="en-US" b="1" i="0" dirty="0" err="1">
                <a:solidFill>
                  <a:schemeClr val="bg1"/>
                </a:solidFill>
                <a:effectLst/>
                <a:latin typeface="Arial" panose="020B0604020202020204" pitchFamily="34" charset="0"/>
              </a:rPr>
              <a:t>minh</a:t>
            </a:r>
            <a:endParaRPr lang="en-US" b="1" dirty="0">
              <a:solidFill>
                <a:schemeClr val="bg1"/>
              </a:solidFill>
              <a:effectLst/>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C7B1B11A-6F83-4AF2-A82F-8A90599E79EB}"/>
              </a:ext>
            </a:extLst>
          </p:cNvPr>
          <p:cNvSpPr txBox="1"/>
          <p:nvPr/>
        </p:nvSpPr>
        <p:spPr>
          <a:xfrm>
            <a:off x="3124200" y="285750"/>
            <a:ext cx="2743200" cy="769441"/>
          </a:xfrm>
          <a:prstGeom prst="rect">
            <a:avLst/>
          </a:prstGeom>
          <a:noFill/>
        </p:spPr>
        <p:txBody>
          <a:bodyPr wrap="square" rtlCol="0">
            <a:spAutoFit/>
          </a:bodyPr>
          <a:lstStyle/>
          <a:p>
            <a:r>
              <a:rPr lang="en-US" sz="4400" b="1" dirty="0" err="1">
                <a:solidFill>
                  <a:srgbClr val="FFFF00"/>
                </a:solidFill>
                <a:latin typeface="Arial" panose="020B0604020202020204" pitchFamily="34" charset="0"/>
                <a:cs typeface="Arial" panose="020B0604020202020204" pitchFamily="34" charset="0"/>
              </a:rPr>
              <a:t>Đáp</a:t>
            </a:r>
            <a:r>
              <a:rPr lang="en-US" sz="4400" b="1" dirty="0">
                <a:solidFill>
                  <a:srgbClr val="FFFF00"/>
                </a:solidFill>
                <a:latin typeface="Arial" panose="020B0604020202020204" pitchFamily="34" charset="0"/>
                <a:cs typeface="Arial" panose="020B0604020202020204" pitchFamily="34" charset="0"/>
              </a:rPr>
              <a:t> Ca:</a:t>
            </a:r>
          </a:p>
        </p:txBody>
      </p:sp>
      <p:sp>
        <p:nvSpPr>
          <p:cNvPr id="4" name="TextBox 3">
            <a:extLst>
              <a:ext uri="{FF2B5EF4-FFF2-40B4-BE49-F238E27FC236}">
                <a16:creationId xmlns:a16="http://schemas.microsoft.com/office/drawing/2014/main" id="{F22101A7-7A50-4267-B637-FFC602B63662}"/>
              </a:ext>
            </a:extLst>
          </p:cNvPr>
          <p:cNvSpPr txBox="1"/>
          <p:nvPr/>
        </p:nvSpPr>
        <p:spPr>
          <a:xfrm>
            <a:off x="990600" y="1123950"/>
            <a:ext cx="7353300" cy="646331"/>
          </a:xfrm>
          <a:prstGeom prst="rect">
            <a:avLst/>
          </a:prstGeom>
          <a:noFill/>
        </p:spPr>
        <p:txBody>
          <a:bodyPr wrap="square" rtlCol="0">
            <a:spAutoFit/>
          </a:bodyPr>
          <a:lstStyle/>
          <a:p>
            <a:r>
              <a:rPr lang="de-DE" sz="3600" b="0" i="0" dirty="0">
                <a:solidFill>
                  <a:schemeClr val="bg1"/>
                </a:solidFill>
                <a:effectLst/>
                <a:latin typeface="Arial" panose="020B0604020202020204" pitchFamily="34" charset="0"/>
              </a:rPr>
              <a:t>Tv 70, 1-2. 3-4a. 5-6ab. 15ab và 17</a:t>
            </a:r>
            <a:endParaRPr lang="en-US" sz="36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478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1450"/>
            <a:ext cx="8305800" cy="4800600"/>
          </a:xfrm>
        </p:spPr>
        <p:txBody>
          <a:bodyPr>
            <a:noAutofit/>
          </a:bodyPr>
          <a:lstStyle/>
          <a:p>
            <a:pPr algn="just"/>
            <a:r>
              <a:rPr lang="en-US" b="1" i="0" dirty="0">
                <a:solidFill>
                  <a:srgbClr val="FFFF00"/>
                </a:solidFill>
                <a:effectLst/>
                <a:latin typeface="Arial" panose="020B0604020202020204" pitchFamily="34" charset="0"/>
              </a:rPr>
              <a:t>Alleluia, alleluia! </a:t>
            </a:r>
            <a:r>
              <a:rPr lang="vi-VN" b="0" i="0" dirty="0">
                <a:solidFill>
                  <a:srgbClr val="333333"/>
                </a:solidFill>
                <a:effectLst/>
                <a:latin typeface="Arial" panose="020B0604020202020204" pitchFamily="34" charset="0"/>
              </a:rPr>
              <a:t> </a:t>
            </a:r>
            <a:r>
              <a:rPr lang="vi-VN" b="1" i="0" dirty="0">
                <a:solidFill>
                  <a:schemeClr val="bg1"/>
                </a:solidFill>
                <a:effectLst/>
                <a:latin typeface="Arial" panose="020B0604020202020204" pitchFamily="34" charset="0"/>
              </a:rPr>
              <a:t>– Phúc cho những ai bị bách hại vì lẽ công chính, vì nước trời là của họ. –</a:t>
            </a:r>
            <a:r>
              <a:rPr lang="en-US" b="1" i="0" dirty="0">
                <a:solidFill>
                  <a:schemeClr val="bg1"/>
                </a:solidFill>
                <a:effectLst/>
                <a:latin typeface="Arial" panose="020B0604020202020204" pitchFamily="34" charset="0"/>
              </a:rPr>
              <a:t>  </a:t>
            </a:r>
            <a:r>
              <a:rPr lang="en-US" b="1" i="0" dirty="0">
                <a:solidFill>
                  <a:srgbClr val="FFFF00"/>
                </a:solidFill>
                <a:effectLst/>
                <a:latin typeface="Arial" panose="020B0604020202020204" pitchFamily="34" charset="0"/>
              </a:rPr>
              <a:t>Alleluia.</a:t>
            </a:r>
            <a:endParaRPr lang="en-US" b="1" u="sng" dirty="0">
              <a:solidFill>
                <a:srgbClr val="FFFF00"/>
              </a:solidFill>
              <a:effectLst/>
              <a:latin typeface="+mj-lt"/>
              <a:cs typeface="Times New Roman" pitchFamily="18" charset="0"/>
            </a:endParaRPr>
          </a:p>
        </p:txBody>
      </p:sp>
    </p:spTree>
    <p:extLst>
      <p:ext uri="{BB962C8B-B14F-4D97-AF65-F5344CB8AC3E}">
        <p14:creationId xmlns:p14="http://schemas.microsoft.com/office/powerpoint/2010/main" val="271542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52EA4-B009-4116-98E7-6C3B19C7F36E}"/>
              </a:ext>
            </a:extLst>
          </p:cNvPr>
          <p:cNvSpPr>
            <a:spLocks noGrp="1"/>
          </p:cNvSpPr>
          <p:nvPr>
            <p:ph type="title"/>
          </p:nvPr>
        </p:nvSpPr>
        <p:spPr/>
        <p:txBody>
          <a:bodyPr/>
          <a:lstStyle/>
          <a:p>
            <a:endParaRPr lang="en-US" dirty="0"/>
          </a:p>
        </p:txBody>
      </p:sp>
      <p:pic>
        <p:nvPicPr>
          <p:cNvPr id="10" name="Picture 9">
            <a:extLst>
              <a:ext uri="{FF2B5EF4-FFF2-40B4-BE49-F238E27FC236}">
                <a16:creationId xmlns:a16="http://schemas.microsoft.com/office/drawing/2014/main" id="{EF0B9981-7313-4CAD-9942-3A06E1A52F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01204"/>
            <a:ext cx="1066800" cy="1066800"/>
          </a:xfrm>
          <a:prstGeom prst="rect">
            <a:avLst/>
          </a:prstGeom>
        </p:spPr>
      </p:pic>
      <p:pic>
        <p:nvPicPr>
          <p:cNvPr id="6" name="Content Placeholder 5">
            <a:extLst>
              <a:ext uri="{FF2B5EF4-FFF2-40B4-BE49-F238E27FC236}">
                <a16:creationId xmlns:a16="http://schemas.microsoft.com/office/drawing/2014/main" id="{8F4C6EF1-677A-4DFB-BF31-C164DAE2794C}"/>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7890" y="0"/>
            <a:ext cx="9147080" cy="5143500"/>
          </a:xfrm>
        </p:spPr>
      </p:pic>
      <p:sp>
        <p:nvSpPr>
          <p:cNvPr id="12" name="TextBox 11">
            <a:extLst>
              <a:ext uri="{FF2B5EF4-FFF2-40B4-BE49-F238E27FC236}">
                <a16:creationId xmlns:a16="http://schemas.microsoft.com/office/drawing/2014/main" id="{BDE77BD1-6C18-45CF-B4E8-9E56DDD77DA6}"/>
              </a:ext>
            </a:extLst>
          </p:cNvPr>
          <p:cNvSpPr txBox="1"/>
          <p:nvPr/>
        </p:nvSpPr>
        <p:spPr>
          <a:xfrm>
            <a:off x="3429000" y="3181350"/>
            <a:ext cx="4648200" cy="523220"/>
          </a:xfrm>
          <a:prstGeom prst="rect">
            <a:avLst/>
          </a:prstGeom>
          <a:noFill/>
        </p:spPr>
        <p:txBody>
          <a:bodyPr wrap="square">
            <a:spAutoFit/>
          </a:bodyPr>
          <a:lstStyle/>
          <a:p>
            <a:r>
              <a:rPr lang="en-US" sz="2800" b="1" i="0" dirty="0" err="1">
                <a:solidFill>
                  <a:srgbClr val="FFFF00"/>
                </a:solidFill>
                <a:effectLst/>
                <a:latin typeface="Arial" panose="020B0604020202020204" pitchFamily="34" charset="0"/>
              </a:rPr>
              <a:t>Phúc</a:t>
            </a:r>
            <a:r>
              <a:rPr lang="en-US" sz="2800" b="1" i="0" dirty="0">
                <a:solidFill>
                  <a:srgbClr val="FFFF00"/>
                </a:solidFill>
                <a:effectLst/>
                <a:latin typeface="Arial" panose="020B0604020202020204" pitchFamily="34" charset="0"/>
              </a:rPr>
              <a:t> </a:t>
            </a:r>
            <a:r>
              <a:rPr lang="en-US" sz="2800" b="1" i="0" dirty="0" err="1">
                <a:solidFill>
                  <a:srgbClr val="FFFF00"/>
                </a:solidFill>
                <a:effectLst/>
                <a:latin typeface="Arial" panose="020B0604020202020204" pitchFamily="34" charset="0"/>
              </a:rPr>
              <a:t>Âm</a:t>
            </a:r>
            <a:r>
              <a:rPr lang="en-US" sz="2800" b="1" i="0" dirty="0">
                <a:solidFill>
                  <a:srgbClr val="FFFF00"/>
                </a:solidFill>
                <a:effectLst/>
                <a:latin typeface="Arial" panose="020B0604020202020204" pitchFamily="34" charset="0"/>
              </a:rPr>
              <a:t>: Mc 6, 17-29</a:t>
            </a:r>
            <a:endParaRPr lang="en-US" sz="2800" b="1" dirty="0">
              <a:solidFill>
                <a:srgbClr val="FFFF00"/>
              </a:solidFill>
            </a:endParaRPr>
          </a:p>
        </p:txBody>
      </p:sp>
    </p:spTree>
    <p:extLst>
      <p:ext uri="{BB962C8B-B14F-4D97-AF65-F5344CB8AC3E}">
        <p14:creationId xmlns:p14="http://schemas.microsoft.com/office/powerpoint/2010/main" val="289650238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961951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0997"/>
            <a:ext cx="8382000" cy="3619499"/>
          </a:xfrm>
        </p:spPr>
        <p:txBody>
          <a:bodyPr>
            <a:normAutofit/>
          </a:bodyPr>
          <a:lstStyle/>
          <a:p>
            <a:pPr algn="just"/>
            <a:r>
              <a:rPr lang="vi-VN" b="1" i="0" dirty="0">
                <a:solidFill>
                  <a:schemeClr val="bg1"/>
                </a:solidFill>
                <a:effectLst/>
                <a:latin typeface="Arial" panose="020B0604020202020204" pitchFamily="34" charset="0"/>
              </a:rPr>
              <a:t>Gioan trả lời rằng: Người phải lớn lên, còn tôi phải nhỏ lại.</a:t>
            </a:r>
            <a:endParaRPr lang="vi-VN" b="1" dirty="0">
              <a:solidFill>
                <a:schemeClr val="bg1"/>
              </a:solidFill>
              <a:effectLst/>
              <a:latin typeface="+mj-lt"/>
              <a:cs typeface="Times New Roman" pitchFamily="18" charset="0"/>
            </a:endParaRPr>
          </a:p>
        </p:txBody>
      </p:sp>
      <p:sp>
        <p:nvSpPr>
          <p:cNvPr id="3" name="TextBox 2">
            <a:extLst>
              <a:ext uri="{FF2B5EF4-FFF2-40B4-BE49-F238E27FC236}">
                <a16:creationId xmlns:a16="http://schemas.microsoft.com/office/drawing/2014/main" id="{8C745E0C-A35F-4DDD-A95C-64550B5F1418}"/>
              </a:ext>
            </a:extLst>
          </p:cNvPr>
          <p:cNvSpPr txBox="1"/>
          <p:nvPr/>
        </p:nvSpPr>
        <p:spPr>
          <a:xfrm>
            <a:off x="2590800" y="821073"/>
            <a:ext cx="4495800" cy="830997"/>
          </a:xfrm>
          <a:prstGeom prst="rect">
            <a:avLst/>
          </a:prstGeom>
          <a:noFill/>
        </p:spPr>
        <p:txBody>
          <a:bodyPr wrap="square" rtlCol="0">
            <a:spAutoFit/>
          </a:bodyPr>
          <a:lstStyle/>
          <a:p>
            <a:r>
              <a:rPr lang="en-US" sz="4800" b="1" dirty="0">
                <a:solidFill>
                  <a:srgbClr val="FFFF00"/>
                </a:solidFill>
                <a:effectLst/>
                <a:latin typeface="Arial" panose="020B0604020202020204" pitchFamily="34" charset="0"/>
                <a:cs typeface="Arial" panose="020B0604020202020204" pitchFamily="34" charset="0"/>
              </a:rPr>
              <a:t>Ca </a:t>
            </a:r>
            <a:r>
              <a:rPr lang="en-US" sz="4800" b="1" dirty="0" err="1">
                <a:solidFill>
                  <a:srgbClr val="FFFF00"/>
                </a:solidFill>
                <a:effectLst/>
                <a:latin typeface="Arial" panose="020B0604020202020204" pitchFamily="34" charset="0"/>
                <a:cs typeface="Arial" panose="020B0604020202020204" pitchFamily="34" charset="0"/>
              </a:rPr>
              <a:t>hiệp</a:t>
            </a:r>
            <a:r>
              <a:rPr lang="en-US" sz="4800" b="1" dirty="0">
                <a:solidFill>
                  <a:srgbClr val="FFFF00"/>
                </a:solidFill>
                <a:effectLst/>
                <a:latin typeface="Arial" panose="020B0604020202020204" pitchFamily="34" charset="0"/>
                <a:cs typeface="Arial" panose="020B0604020202020204" pitchFamily="34" charset="0"/>
              </a:rPr>
              <a:t> </a:t>
            </a:r>
            <a:r>
              <a:rPr lang="en-US" sz="4800" b="1" dirty="0" err="1">
                <a:solidFill>
                  <a:srgbClr val="FFFF00"/>
                </a:solidFill>
                <a:effectLst/>
                <a:latin typeface="Arial" panose="020B0604020202020204" pitchFamily="34" charset="0"/>
                <a:cs typeface="Arial" panose="020B0604020202020204" pitchFamily="34" charset="0"/>
              </a:rPr>
              <a:t>lễ</a:t>
            </a:r>
            <a:endParaRPr lang="en-US" sz="4800" dirty="0"/>
          </a:p>
        </p:txBody>
      </p:sp>
    </p:spTree>
    <p:extLst>
      <p:ext uri="{BB962C8B-B14F-4D97-AF65-F5344CB8AC3E}">
        <p14:creationId xmlns:p14="http://schemas.microsoft.com/office/powerpoint/2010/main" val="38798613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8000" b="1" dirty="0">
                <a:solidFill>
                  <a:srgbClr val="FFFF00"/>
                </a:solidFill>
                <a:effectLst/>
                <a:latin typeface="+mj-lt"/>
                <a:cs typeface="Times New Roman" pitchFamily="18" charset="0"/>
              </a:rPr>
              <a:t>Ca </a:t>
            </a:r>
            <a:r>
              <a:rPr lang="en-US" sz="8000" b="1" dirty="0" err="1">
                <a:solidFill>
                  <a:srgbClr val="FFFF00"/>
                </a:solidFill>
                <a:effectLst/>
                <a:latin typeface="+mj-lt"/>
                <a:cs typeface="Times New Roman" pitchFamily="18" charset="0"/>
              </a:rPr>
              <a:t>Kết</a:t>
            </a:r>
            <a:r>
              <a:rPr lang="en-US" sz="8000" b="1" dirty="0">
                <a:solidFill>
                  <a:srgbClr val="FFFF00"/>
                </a:solidFill>
                <a:effectLst/>
                <a:latin typeface="+mj-lt"/>
                <a:cs typeface="Times New Roman" pitchFamily="18" charset="0"/>
              </a:rPr>
              <a:t> </a:t>
            </a:r>
            <a:r>
              <a:rPr lang="en-US" sz="8000" b="1" dirty="0" err="1">
                <a:solidFill>
                  <a:srgbClr val="FFFF00"/>
                </a:solidFill>
                <a:effectLst/>
                <a:latin typeface="+mj-lt"/>
                <a:cs typeface="Times New Roman" pitchFamily="18" charset="0"/>
              </a:rPr>
              <a:t>Lễ</a:t>
            </a:r>
            <a:br>
              <a:rPr lang="en-US" sz="8000" b="0" dirty="0">
                <a:solidFill>
                  <a:srgbClr val="FFFF00"/>
                </a:solidFill>
                <a:effectLst/>
                <a:latin typeface="+mj-lt"/>
                <a:cs typeface="Times New Roman" pitchFamily="18" charset="0"/>
              </a:rPr>
            </a:br>
            <a:endParaRPr lang="vi-VN" sz="5400" b="0" dirty="0">
              <a:solidFill>
                <a:schemeClr val="bg1"/>
              </a:solidFill>
              <a:effectLst/>
              <a:latin typeface="+mj-lt"/>
              <a:cs typeface="Times New Roman" pitchFamily="18" charset="0"/>
            </a:endParaRPr>
          </a:p>
        </p:txBody>
      </p:sp>
    </p:spTree>
    <p:extLst>
      <p:ext uri="{BB962C8B-B14F-4D97-AF65-F5344CB8AC3E}">
        <p14:creationId xmlns:p14="http://schemas.microsoft.com/office/powerpoint/2010/main" val="232415495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1406</TotalTime>
  <Words>188</Words>
  <Application>Microsoft Office PowerPoint</Application>
  <PresentationFormat>On-screen Show (16:9)</PresentationFormat>
  <Paragraphs>21</Paragraphs>
  <Slides>10</Slides>
  <Notes>6</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10</vt:i4>
      </vt:variant>
    </vt:vector>
  </HeadingPairs>
  <TitlesOfParts>
    <vt:vector size="19" baseType="lpstr">
      <vt:lpstr>Arial</vt:lpstr>
      <vt:lpstr>Calibri</vt:lpstr>
      <vt:lpstr>Helvetica Neue</vt:lpstr>
      <vt:lpstr>UTM American Sans</vt:lpstr>
      <vt:lpstr>Office Theme</vt:lpstr>
      <vt:lpstr>5_Office Theme</vt:lpstr>
      <vt:lpstr>6_Office Theme</vt:lpstr>
      <vt:lpstr>9_Office Theme</vt:lpstr>
      <vt:lpstr>10_Office Theme</vt:lpstr>
      <vt:lpstr>PowerPoint Presentation</vt:lpstr>
      <vt:lpstr>Lạy Chúa, tôi nói về lời nghiêm huấn của Chúa trước mặt các vua, và tôi sẽ không phải thẹn thùng. Các chỉ thị Chúa làm cho tôi hoan lạc, đó là những điều tôi vẫn yêu mến.</vt:lpstr>
      <vt:lpstr>PowerPoint Presentation</vt:lpstr>
      <vt:lpstr>Ðáp:   Miệng con sẽ loan truyền sự Chúa công minh</vt:lpstr>
      <vt:lpstr>Alleluia, alleluia!  – Phúc cho những ai bị bách hại vì lẽ công chính, vì nước trời là của họ. –  Alleluia.</vt:lpstr>
      <vt:lpstr>PowerPoint Presentation</vt:lpstr>
      <vt:lpstr>PowerPoint Presentation</vt:lpstr>
      <vt:lpstr>Gioan trả lời rằng: Người phải lớn lên, còn tôi phải nhỏ lại.</vt:lpstr>
      <vt:lpstr>Ca Kết Lễ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PC</cp:lastModifiedBy>
  <cp:revision>170</cp:revision>
  <dcterms:created xsi:type="dcterms:W3CDTF">2021-12-05T01:20:54Z</dcterms:created>
  <dcterms:modified xsi:type="dcterms:W3CDTF">2025-08-11T11:27:05Z</dcterms:modified>
</cp:coreProperties>
</file>