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38" r:id="rId7"/>
    <p:sldId id="278" r:id="rId8"/>
    <p:sldId id="282" r:id="rId9"/>
    <p:sldId id="283" r:id="rId10"/>
    <p:sldId id="339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B4C18E-886B-4CBB-A1A8-BBA27236A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91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F62DF3-3BE8-488A-A6E1-A5A9EAA4B64A}"/>
              </a:ext>
            </a:extLst>
          </p:cNvPr>
          <p:cNvSpPr txBox="1"/>
          <p:nvPr/>
        </p:nvSpPr>
        <p:spPr>
          <a:xfrm>
            <a:off x="1464658" y="3196082"/>
            <a:ext cx="70886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F28AD0-F71A-4C76-970D-041922DE3B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" y="178026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B4C18E-886B-4CBB-A1A8-BBA27236A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91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F62DF3-3BE8-488A-A6E1-A5A9EAA4B64A}"/>
              </a:ext>
            </a:extLst>
          </p:cNvPr>
          <p:cNvSpPr txBox="1"/>
          <p:nvPr/>
        </p:nvSpPr>
        <p:spPr>
          <a:xfrm>
            <a:off x="1464658" y="3196082"/>
            <a:ext cx="70886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F28AD0-F71A-4C76-970D-041922DE3B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" y="178026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906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77616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15552" y="66551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8" y="581136"/>
            <a:ext cx="8640961" cy="132343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sẽ phơi bày những ý định của tâm hồn”.</a:t>
            </a:r>
            <a:endParaRPr lang="en-US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7247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4, 1-5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453" y="1904575"/>
            <a:ext cx="88924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tín hữu Côrintô</a:t>
            </a:r>
            <a:r>
              <a:rPr lang="vi-VN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276" y="2969777"/>
            <a:ext cx="4195963" cy="226284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Người hiền được Chúa ban ơn cứu độ (c. 39a).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620799" y="1069216"/>
            <a:ext cx="7827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36, 3-4. 5-6. 27-28. 39-40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t-BR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 3, 16a và 17c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95176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Nguyện cho lời Chúa Kitô cư ngụ dồi dào trong anh em; anh em hãy nhờ Ðức Kitô mà tạ ơn Thiên Chúa Cha.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B4C18E-886B-4CBB-A1A8-BBA27236A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91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F62DF3-3BE8-488A-A6E1-A5A9EAA4B64A}"/>
              </a:ext>
            </a:extLst>
          </p:cNvPr>
          <p:cNvSpPr txBox="1"/>
          <p:nvPr/>
        </p:nvSpPr>
        <p:spPr>
          <a:xfrm>
            <a:off x="1464658" y="3058517"/>
            <a:ext cx="70886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5, 33-39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F28AD0-F71A-4C76-970D-041922DE3B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" y="178026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40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1082" y="1027021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195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85</cp:revision>
  <dcterms:created xsi:type="dcterms:W3CDTF">2018-11-13T15:52:26Z</dcterms:created>
  <dcterms:modified xsi:type="dcterms:W3CDTF">2026-08-16T12:12:17Z</dcterms:modified>
</cp:coreProperties>
</file>