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74" r:id="rId2"/>
    <p:sldId id="340" r:id="rId3"/>
    <p:sldId id="258" r:id="rId4"/>
    <p:sldId id="260" r:id="rId5"/>
    <p:sldId id="275" r:id="rId6"/>
    <p:sldId id="347" r:id="rId7"/>
    <p:sldId id="278" r:id="rId8"/>
    <p:sldId id="284" r:id="rId9"/>
    <p:sldId id="282" r:id="rId10"/>
    <p:sldId id="283" r:id="rId11"/>
    <p:sldId id="348" r:id="rId12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892" autoAdjust="0"/>
    <p:restoredTop sz="93792" autoAdjust="0"/>
  </p:normalViewPr>
  <p:slideViewPr>
    <p:cSldViewPr snapToGrid="0">
      <p:cViewPr varScale="1">
        <p:scale>
          <a:sx n="79" d="100"/>
          <a:sy n="79" d="100"/>
        </p:scale>
        <p:origin x="264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A91E4D-B830-44D0-BBC7-A96B5426B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1294F2-075F-4152-B7A7-3E2B08FE98B2}"/>
              </a:ext>
            </a:extLst>
          </p:cNvPr>
          <p:cNvSpPr txBox="1"/>
          <p:nvPr/>
        </p:nvSpPr>
        <p:spPr>
          <a:xfrm>
            <a:off x="2160574" y="3366016"/>
            <a:ext cx="69267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SÁU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7B33270-323A-4A84-A52C-985CC57317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67" y="372235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48552" y="1268471"/>
            <a:ext cx="9046896" cy="280076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Hỡi các Thiên Thần Chúa, hãy chúc tụng Chúa, hãy xướng lên bài ca vãn và suy tôn Chúa muôn đời.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72196" y="154253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9" y="859764"/>
            <a:ext cx="8640961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r>
              <a:rPr lang="vi-VN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“Thiên thần của Ta đi trước mặt ngươi”.</a:t>
            </a:r>
            <a:br>
              <a:rPr lang="en-US" sz="4400" b="1" dirty="0">
                <a:solidFill>
                  <a:schemeClr val="bg1"/>
                </a:solidFill>
              </a:rPr>
            </a:b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3" y="224706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A3A3A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4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Helvetica Neue"/>
              </a:rPr>
              <a:t> 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23, 20-23a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86453" y="2275536"/>
            <a:ext cx="88924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sách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Xuất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Hành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4000" b="0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540" y="2910594"/>
            <a:ext cx="4305700" cy="2322025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620799" y="1715547"/>
            <a:ext cx="8063344" cy="280076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 đã lệnh cho các thiên thần săn sóc bạn, để chư vị đó gìn giữ bạn trên khắp nẻo đường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1009482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90, 1-2. 3-4. 5-6. 10-11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237744" y="250854"/>
            <a:ext cx="678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102, 21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61444" y="1098831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– Hãy chúc tụng Chúa đi, chư binh toàn thể, chư vị thần hạ thừa hành ý muốn của Chúa. –</a:t>
            </a:r>
            <a:r>
              <a:rPr lang="vi-VN" sz="4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A91E4D-B830-44D0-BBC7-A96B5426B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1294F2-075F-4152-B7A7-3E2B08FE98B2}"/>
              </a:ext>
            </a:extLst>
          </p:cNvPr>
          <p:cNvSpPr txBox="1"/>
          <p:nvPr/>
        </p:nvSpPr>
        <p:spPr>
          <a:xfrm>
            <a:off x="2128206" y="3123255"/>
            <a:ext cx="69267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Mt 18, 1-5. 10</a:t>
            </a:r>
            <a:endParaRPr lang="en-US" sz="3600" b="1" dirty="0">
              <a:solidFill>
                <a:srgbClr val="FFFF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7B33270-323A-4A84-A52C-985CC57317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67" y="372235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72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D1D2B8-41DE-4597-A977-6FAD641A8BC5}"/>
              </a:ext>
            </a:extLst>
          </p:cNvPr>
          <p:cNvSpPr/>
          <p:nvPr/>
        </p:nvSpPr>
        <p:spPr>
          <a:xfrm>
            <a:off x="2438400" y="2114550"/>
            <a:ext cx="6248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LỜI NGUYỆN TÍN HỮU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CA340E-9EEB-471A-9B11-1E3886AEF0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209550"/>
            <a:ext cx="2022605" cy="3486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81A6EB-F194-40CB-8DCD-C51936976E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878596"/>
            <a:ext cx="1828799" cy="32649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56B83D-A68C-4D8F-8389-803FA7056D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774757"/>
            <a:ext cx="2743200" cy="131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85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514599" y="94149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06346" y="1091758"/>
            <a:ext cx="873130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 tôi, trước mặt các Thiên Thần, tôi đàn ca mừng Chúa.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A91E4D-B830-44D0-BBC7-A96B5426B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1294F2-075F-4152-B7A7-3E2B08FE98B2}"/>
              </a:ext>
            </a:extLst>
          </p:cNvPr>
          <p:cNvSpPr txBox="1"/>
          <p:nvPr/>
        </p:nvSpPr>
        <p:spPr>
          <a:xfrm>
            <a:off x="2160574" y="3366016"/>
            <a:ext cx="69267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SÁU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7B33270-323A-4A84-A52C-985CC57317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67" y="372235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899121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1592</TotalTime>
  <Words>169</Words>
  <Application>Microsoft Office PowerPoint</Application>
  <PresentationFormat>On-screen Show (16:9)</PresentationFormat>
  <Paragraphs>17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93</cp:revision>
  <dcterms:created xsi:type="dcterms:W3CDTF">2018-11-13T15:52:26Z</dcterms:created>
  <dcterms:modified xsi:type="dcterms:W3CDTF">2026-08-30T11:53:05Z</dcterms:modified>
</cp:coreProperties>
</file>