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5" r:id="rId7"/>
    <p:sldId id="278" r:id="rId8"/>
    <p:sldId id="282" r:id="rId9"/>
    <p:sldId id="283" r:id="rId10"/>
    <p:sldId id="346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42048-E317-4A0C-A120-9A7985B76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3C5ABD-1EE2-4AE3-B916-6C9E556CA7B2}"/>
              </a:ext>
            </a:extLst>
          </p:cNvPr>
          <p:cNvSpPr txBox="1"/>
          <p:nvPr/>
        </p:nvSpPr>
        <p:spPr>
          <a:xfrm>
            <a:off x="1691235" y="3155623"/>
            <a:ext cx="6999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F86F1E-97FC-454B-8A52-EF47293CC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1" y="218486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9046896" cy="37856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Chúa đã tác tạo mọi sự theo thánh ý Chúa, và không ai có thể chống lại thánh ý Chúa. Vì Chúa đã tạo thành mọi sự trên trời dưới đất, và cả những gì trong bầu trời; Chúa là Chúa tể mọi loài.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“Những ai cậy dựa vào đức tin, sẽ được chúc phúc với Abraham, con người tin tưởng”.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3, 7-14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3354945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202" y="3909179"/>
            <a:ext cx="2454037" cy="132344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 tới muôn đời Chúa vẫn nhớ lời minh ước (c. 5b).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110, 1-2. 3-4. 5-6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Lc 19, 38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tụng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Vua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Ðấng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nhân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danh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!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Bình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trên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vinh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quang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trên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tầng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! –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42048-E317-4A0C-A120-9A7985B76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3C5ABD-1EE2-4AE3-B916-6C9E556CA7B2}"/>
              </a:ext>
            </a:extLst>
          </p:cNvPr>
          <p:cNvSpPr txBox="1"/>
          <p:nvPr/>
        </p:nvSpPr>
        <p:spPr>
          <a:xfrm>
            <a:off x="1610315" y="3066611"/>
            <a:ext cx="69996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11, 15-26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F86F1E-97FC-454B-8A52-EF47293CC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1" y="218486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75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nhân lành đối với những ai trông cậy vào Người, và đối với tâm hồn kiếm tìm Người.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42048-E317-4A0C-A120-9A7985B76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3C5ABD-1EE2-4AE3-B916-6C9E556CA7B2}"/>
              </a:ext>
            </a:extLst>
          </p:cNvPr>
          <p:cNvSpPr txBox="1"/>
          <p:nvPr/>
        </p:nvSpPr>
        <p:spPr>
          <a:xfrm>
            <a:off x="1691235" y="3155623"/>
            <a:ext cx="69996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F86F1E-97FC-454B-8A52-EF47293CC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1" y="218486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99941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206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90</cp:revision>
  <dcterms:created xsi:type="dcterms:W3CDTF">2018-11-13T15:52:26Z</dcterms:created>
  <dcterms:modified xsi:type="dcterms:W3CDTF">2026-09-06T22:55:01Z</dcterms:modified>
</cp:coreProperties>
</file>