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828" r:id="rId3"/>
    <p:sldMasterId id="2147484004" r:id="rId4"/>
  </p:sldMasterIdLst>
  <p:notesMasterIdLst>
    <p:notesMasterId r:id="rId15"/>
  </p:notesMasterIdLst>
  <p:sldIdLst>
    <p:sldId id="9774" r:id="rId5"/>
    <p:sldId id="9692" r:id="rId6"/>
    <p:sldId id="385" r:id="rId7"/>
    <p:sldId id="9754" r:id="rId8"/>
    <p:sldId id="389" r:id="rId9"/>
    <p:sldId id="9779" r:id="rId10"/>
    <p:sldId id="9698" r:id="rId11"/>
    <p:sldId id="278" r:id="rId12"/>
    <p:sldId id="293" r:id="rId13"/>
    <p:sldId id="9780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C" initials="P" lastIdx="1" clrIdx="0">
    <p:extLst>
      <p:ext uri="{19B8F6BF-5375-455C-9EA6-DF929625EA0E}">
        <p15:presenceInfo xmlns:p15="http://schemas.microsoft.com/office/powerpoint/2012/main" userId="P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213" autoAdjust="0"/>
    <p:restoredTop sz="94693" autoAdjust="0"/>
  </p:normalViewPr>
  <p:slideViewPr>
    <p:cSldViewPr>
      <p:cViewPr varScale="1">
        <p:scale>
          <a:sx n="83" d="100"/>
          <a:sy n="83" d="100"/>
        </p:scale>
        <p:origin x="316" y="5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851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DF6B1C-5025-4096-AF56-0FB3166D07CA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390649-494A-4DB4-957F-6DB1FDE32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131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390649-494A-4DB4-957F-6DB1FDE32C7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184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204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253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630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452345"/>
      </p:ext>
    </p:extLst>
  </p:cSld>
  <p:clrMapOvr>
    <a:masterClrMapping/>
  </p:clrMapOvr>
  <p:transition spd="slow"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371939"/>
      </p:ext>
    </p:extLst>
  </p:cSld>
  <p:clrMapOvr>
    <a:masterClrMapping/>
  </p:clrMapOvr>
  <p:transition spd="slow"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841954"/>
      </p:ext>
    </p:extLst>
  </p:cSld>
  <p:clrMapOvr>
    <a:masterClrMapping/>
  </p:clrMapOvr>
  <p:transition spd="slow" advClick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417460"/>
      </p:ext>
    </p:extLst>
  </p:cSld>
  <p:clrMapOvr>
    <a:masterClrMapping/>
  </p:clrMapOvr>
  <p:transition spd="slow" advClick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463424"/>
      </p:ext>
    </p:extLst>
  </p:cSld>
  <p:clrMapOvr>
    <a:masterClrMapping/>
  </p:clrMapOvr>
  <p:transition spd="slow" advClick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573196"/>
      </p:ext>
    </p:extLst>
  </p:cSld>
  <p:clrMapOvr>
    <a:masterClrMapping/>
  </p:clrMapOvr>
  <p:transition spd="slow" advClick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551362"/>
      </p:ext>
    </p:extLst>
  </p:cSld>
  <p:clrMapOvr>
    <a:masterClrMapping/>
  </p:clrMapOvr>
  <p:transition spd="slow" advClick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658008"/>
      </p:ext>
    </p:extLst>
  </p:cSld>
  <p:clrMapOvr>
    <a:masterClrMapping/>
  </p:clrMapOvr>
  <p:transition spd="slow"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1275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02990"/>
      </p:ext>
    </p:extLst>
  </p:cSld>
  <p:clrMapOvr>
    <a:masterClrMapping/>
  </p:clrMapOvr>
  <p:transition spd="slow" advClick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410086"/>
      </p:ext>
    </p:extLst>
  </p:cSld>
  <p:clrMapOvr>
    <a:masterClrMapping/>
  </p:clrMapOvr>
  <p:transition spd="slow" advClick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728602"/>
      </p:ext>
    </p:extLst>
  </p:cSld>
  <p:clrMapOvr>
    <a:masterClrMapping/>
  </p:clrMapOvr>
  <p:transition spd="slow" advClick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0200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4225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8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6353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9522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9137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9745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877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8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393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7618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6117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5290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6540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875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009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8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7040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5575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1086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405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871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135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1794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6315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62157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254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871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032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217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45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721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BBB32-54BA-4194-BF0A-ED9313CE4595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579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289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383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008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5" r:id="rId1"/>
    <p:sldLayoutId id="2147484006" r:id="rId2"/>
    <p:sldLayoutId id="2147484007" r:id="rId3"/>
    <p:sldLayoutId id="2147484008" r:id="rId4"/>
    <p:sldLayoutId id="2147484009" r:id="rId5"/>
    <p:sldLayoutId id="2147484010" r:id="rId6"/>
    <p:sldLayoutId id="2147484011" r:id="rId7"/>
    <p:sldLayoutId id="2147484012" r:id="rId8"/>
    <p:sldLayoutId id="2147484013" r:id="rId9"/>
    <p:sldLayoutId id="2147484014" r:id="rId10"/>
    <p:sldLayoutId id="21474840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"/>
            <a:ext cx="9144000" cy="5143499"/>
          </a:xfrm>
        </p:spPr>
        <p:txBody>
          <a:bodyPr>
            <a:normAutofit/>
          </a:bodyPr>
          <a:lstStyle/>
          <a:p>
            <a:br>
              <a:rPr lang="en-US" sz="7200" b="0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</a:br>
            <a:endParaRPr lang="en-US" sz="7200" b="0" i="1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pic>
        <p:nvPicPr>
          <p:cNvPr id="1026" name="Picture 2" descr="t6 t3 MC">
            <a:extLst>
              <a:ext uri="{FF2B5EF4-FFF2-40B4-BE49-F238E27FC236}">
                <a16:creationId xmlns:a16="http://schemas.microsoft.com/office/drawing/2014/main" id="{5433938E-2D8B-46F9-98D4-F93637AEBA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088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321F42-66BD-4B36-8C08-352BF32BCF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38150"/>
            <a:ext cx="990600" cy="990600"/>
          </a:xfrm>
          <a:prstGeom prst="rect">
            <a:avLst/>
          </a:prstGeom>
        </p:spPr>
      </p:pic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36CE5197-B848-44AE-A535-0D2A42B7ACFE}"/>
              </a:ext>
            </a:extLst>
          </p:cNvPr>
          <p:cNvSpPr txBox="1">
            <a:spLocks/>
          </p:cNvSpPr>
          <p:nvPr/>
        </p:nvSpPr>
        <p:spPr>
          <a:xfrm>
            <a:off x="3445889" y="133350"/>
            <a:ext cx="5715000" cy="523220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THỨ SÁU TUẦN III MÙA CHAY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6060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"/>
            <a:ext cx="9144000" cy="5143499"/>
          </a:xfrm>
        </p:spPr>
        <p:txBody>
          <a:bodyPr>
            <a:normAutofit/>
          </a:bodyPr>
          <a:lstStyle/>
          <a:p>
            <a:br>
              <a:rPr lang="en-US" sz="7200" b="0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</a:br>
            <a:endParaRPr lang="en-US" sz="7200" b="0" i="1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pic>
        <p:nvPicPr>
          <p:cNvPr id="1026" name="Picture 2" descr="t6 t3 MC">
            <a:extLst>
              <a:ext uri="{FF2B5EF4-FFF2-40B4-BE49-F238E27FC236}">
                <a16:creationId xmlns:a16="http://schemas.microsoft.com/office/drawing/2014/main" id="{5433938E-2D8B-46F9-98D4-F93637AEBA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088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321F42-66BD-4B36-8C08-352BF32BCF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38150"/>
            <a:ext cx="990600" cy="990600"/>
          </a:xfrm>
          <a:prstGeom prst="rect">
            <a:avLst/>
          </a:prstGeom>
        </p:spPr>
      </p:pic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36CE5197-B848-44AE-A535-0D2A42B7ACFE}"/>
              </a:ext>
            </a:extLst>
          </p:cNvPr>
          <p:cNvSpPr txBox="1">
            <a:spLocks/>
          </p:cNvSpPr>
          <p:nvPr/>
        </p:nvSpPr>
        <p:spPr>
          <a:xfrm>
            <a:off x="3445889" y="133350"/>
            <a:ext cx="5715000" cy="523220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THỨ SÁU TUẦN III MÙA CHAY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43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" y="921839"/>
            <a:ext cx="8763000" cy="3867152"/>
          </a:xfrm>
        </p:spPr>
        <p:txBody>
          <a:bodyPr>
            <a:noAutofit/>
          </a:bodyPr>
          <a:lstStyle/>
          <a:p>
            <a:pPr algn="just"/>
            <a:r>
              <a:rPr lang="vi-VN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Lạy Chúa, giữa hàng chúa tể không ai giống như Chúa. Vì Chúa cao cả và làm nên những điều kỳ diệu, duy một mình Chúa là Thiên Chúa.</a:t>
            </a:r>
            <a:endParaRPr lang="en-US" b="1" i="1" dirty="0">
              <a:solidFill>
                <a:schemeClr val="bg1"/>
              </a:solidFill>
              <a:effectLst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3D0812-1D50-41C8-A4E8-63267AD852E9}"/>
              </a:ext>
            </a:extLst>
          </p:cNvPr>
          <p:cNvSpPr txBox="1"/>
          <p:nvPr/>
        </p:nvSpPr>
        <p:spPr>
          <a:xfrm>
            <a:off x="1371600" y="354509"/>
            <a:ext cx="594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Ca nhập lễ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796509305"/>
      </p:ext>
    </p:extLst>
  </p:cSld>
  <p:clrMapOvr>
    <a:masterClrMapping/>
  </p:clrMapOvr>
  <p:transition spd="slow"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09550"/>
            <a:ext cx="5049493" cy="241744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200" y="1825407"/>
            <a:ext cx="82296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Bài Ðọc I:</a:t>
            </a:r>
            <a:r>
              <a:rPr lang="vi-VN" sz="40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Hs 14, 2-10</a:t>
            </a:r>
            <a:endParaRPr lang="en-US" sz="4000" b="1" i="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r>
              <a:rPr lang="sv-SE" sz="36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Trích sách </a:t>
            </a:r>
            <a:r>
              <a:rPr lang="en-US" sz="3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Tiên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tri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Hô-sê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 </a:t>
            </a:r>
          </a:p>
          <a:p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“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Chúng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tôi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sẽ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không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còn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nói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rằng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Thần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minh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chúng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tôi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là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sản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phẩm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do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tay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chúng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tôi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làm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ra”.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597955"/>
      </p:ext>
    </p:extLst>
  </p:cSld>
  <p:clrMapOvr>
    <a:masterClrMapping/>
  </p:clrMapOvr>
  <p:transition spd="slow"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5300" y="1484457"/>
            <a:ext cx="8153400" cy="3181352"/>
          </a:xfrm>
        </p:spPr>
        <p:txBody>
          <a:bodyPr>
            <a:normAutofit fontScale="90000"/>
          </a:bodyPr>
          <a:lstStyle/>
          <a:p>
            <a:pPr algn="just"/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Tv:</a:t>
            </a:r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de-DE" sz="36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80, 6c-8a. 8bc-9. 10-11ab. 14 và 17</a:t>
            </a:r>
            <a:br>
              <a:rPr lang="de-DE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r>
              <a:rPr lang="vi-VN" sz="48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Ðáp: </a:t>
            </a:r>
            <a:r>
              <a:rPr lang="vi-VN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Ta là Chúa, là Thiên Chúa của ngươi, hãy nghe Ta răn bảo</a:t>
            </a:r>
            <a:endParaRPr lang="en-US" b="1" dirty="0">
              <a:solidFill>
                <a:schemeClr val="bg1"/>
              </a:solidFill>
              <a:effectLst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9456C1-62D6-4803-A016-943B5971D1B5}"/>
              </a:ext>
            </a:extLst>
          </p:cNvPr>
          <p:cNvSpPr txBox="1"/>
          <p:nvPr/>
        </p:nvSpPr>
        <p:spPr>
          <a:xfrm>
            <a:off x="3048000" y="514350"/>
            <a:ext cx="2667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ĐAP CA :</a:t>
            </a:r>
          </a:p>
        </p:txBody>
      </p:sp>
    </p:spTree>
    <p:extLst>
      <p:ext uri="{BB962C8B-B14F-4D97-AF65-F5344CB8AC3E}">
        <p14:creationId xmlns:p14="http://schemas.microsoft.com/office/powerpoint/2010/main" val="4233862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0999" y="1047750"/>
            <a:ext cx="8382001" cy="3566160"/>
          </a:xfrm>
        </p:spPr>
        <p:txBody>
          <a:bodyPr>
            <a:noAutofit/>
          </a:bodyPr>
          <a:lstStyle/>
          <a:p>
            <a:pPr algn="just"/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Phúc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cho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những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ai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thành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tâm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thiện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chí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giữ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lấy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lời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và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nhẫn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nại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sinh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hoa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kết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quả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</a:t>
            </a:r>
            <a:endParaRPr lang="en-US" b="1" dirty="0">
              <a:solidFill>
                <a:schemeClr val="bg1"/>
              </a:solidFill>
              <a:effectLst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663029"/>
            <a:ext cx="66783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Câu</a:t>
            </a:r>
            <a:r>
              <a:rPr lang="en-US" sz="4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44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Xướng</a:t>
            </a:r>
            <a:r>
              <a:rPr lang="en-US" sz="4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44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Trước</a:t>
            </a:r>
            <a:r>
              <a:rPr lang="en-US" sz="4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44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Phúc</a:t>
            </a:r>
            <a:r>
              <a:rPr lang="en-US" sz="4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44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Âm</a:t>
            </a:r>
            <a:r>
              <a:rPr lang="en-US" sz="4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212893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"/>
            <a:ext cx="9144000" cy="5143499"/>
          </a:xfrm>
        </p:spPr>
        <p:txBody>
          <a:bodyPr>
            <a:normAutofit/>
          </a:bodyPr>
          <a:lstStyle/>
          <a:p>
            <a:br>
              <a:rPr lang="en-US" sz="7200" b="0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</a:br>
            <a:endParaRPr lang="en-US" sz="7200" b="0" i="1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pic>
        <p:nvPicPr>
          <p:cNvPr id="1026" name="Picture 2" descr="t6 t3 MC">
            <a:extLst>
              <a:ext uri="{FF2B5EF4-FFF2-40B4-BE49-F238E27FC236}">
                <a16:creationId xmlns:a16="http://schemas.microsoft.com/office/drawing/2014/main" id="{5433938E-2D8B-46F9-98D4-F93637AEBA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650"/>
            <a:ext cx="916088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321F42-66BD-4B36-8C08-352BF32BCF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38150"/>
            <a:ext cx="990600" cy="990600"/>
          </a:xfrm>
          <a:prstGeom prst="rect">
            <a:avLst/>
          </a:prstGeom>
        </p:spPr>
      </p:pic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36CE5197-B848-44AE-A535-0D2A42B7ACFE}"/>
              </a:ext>
            </a:extLst>
          </p:cNvPr>
          <p:cNvSpPr txBox="1">
            <a:spLocks/>
          </p:cNvSpPr>
          <p:nvPr/>
        </p:nvSpPr>
        <p:spPr>
          <a:xfrm>
            <a:off x="2743200" y="3105150"/>
            <a:ext cx="5715000" cy="58477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0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Phúc Âm: Mc 12, 28b-34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414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345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7700" y="1123950"/>
            <a:ext cx="7848600" cy="3505200"/>
          </a:xfrm>
        </p:spPr>
        <p:txBody>
          <a:bodyPr>
            <a:normAutofit/>
          </a:bodyPr>
          <a:lstStyle/>
          <a:p>
            <a:pPr algn="just"/>
            <a:r>
              <a:rPr lang="vi-VN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Mến Chúa hết lòng và yêu tha nhân như chính mình, thì hơn mọi lễ vật hy sinh.</a:t>
            </a:r>
            <a:endParaRPr lang="en-US" b="1" i="1" dirty="0">
              <a:solidFill>
                <a:schemeClr val="bg1"/>
              </a:solidFill>
              <a:effectLst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54E6B7-9BAE-465E-B668-C9B4A5F97AA9}"/>
              </a:ext>
            </a:extLst>
          </p:cNvPr>
          <p:cNvSpPr txBox="1"/>
          <p:nvPr/>
        </p:nvSpPr>
        <p:spPr>
          <a:xfrm>
            <a:off x="2743200" y="739229"/>
            <a:ext cx="441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FF00"/>
                </a:solidFill>
              </a:rPr>
              <a:t>Ca </a:t>
            </a:r>
            <a:r>
              <a:rPr lang="en-US" sz="4400" b="1" dirty="0" err="1">
                <a:solidFill>
                  <a:srgbClr val="FFFF00"/>
                </a:solidFill>
              </a:rPr>
              <a:t>Hiệp</a:t>
            </a:r>
            <a:r>
              <a:rPr lang="en-US" sz="4400" b="1" dirty="0">
                <a:solidFill>
                  <a:srgbClr val="FFFF00"/>
                </a:solidFill>
              </a:rPr>
              <a:t> </a:t>
            </a:r>
            <a:r>
              <a:rPr lang="en-US" sz="4400" b="1" dirty="0" err="1">
                <a:solidFill>
                  <a:srgbClr val="FFFF00"/>
                </a:solidFill>
              </a:rPr>
              <a:t>Lễ</a:t>
            </a:r>
            <a:endParaRPr lang="en-US" sz="4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565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"/>
            <a:ext cx="9144000" cy="5143499"/>
          </a:xfrm>
        </p:spPr>
        <p:txBody>
          <a:bodyPr>
            <a:normAutofit/>
          </a:bodyPr>
          <a:lstStyle/>
          <a:p>
            <a:r>
              <a:rPr lang="en-US" sz="7200" b="0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Ca </a:t>
            </a:r>
            <a:r>
              <a:rPr lang="en-US" sz="7200" b="0" dirty="0" err="1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Kết</a:t>
            </a:r>
            <a:r>
              <a:rPr lang="en-US" sz="7200" b="0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Lễ</a:t>
            </a:r>
            <a:br>
              <a:rPr lang="en-US" sz="7200" b="0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</a:br>
            <a:endParaRPr lang="en-US" sz="7200" b="0" i="1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5657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1218</TotalTime>
  <Words>185</Words>
  <Application>Microsoft Office PowerPoint</Application>
  <PresentationFormat>On-screen Show (16:9)</PresentationFormat>
  <Paragraphs>19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UTM American Sans</vt:lpstr>
      <vt:lpstr>Office Theme</vt:lpstr>
      <vt:lpstr>1_Office Theme</vt:lpstr>
      <vt:lpstr>2_Office Theme</vt:lpstr>
      <vt:lpstr>19_Office Theme</vt:lpstr>
      <vt:lpstr> </vt:lpstr>
      <vt:lpstr>Lạy Chúa, giữa hàng chúa tể không ai giống như Chúa. Vì Chúa cao cả và làm nên những điều kỳ diệu, duy một mình Chúa là Thiên Chúa.</vt:lpstr>
      <vt:lpstr>PowerPoint Presentation</vt:lpstr>
      <vt:lpstr> Tv: 80, 6c-8a. 8bc-9. 10-11ab. 14 và 17 Ðáp: Ta là Chúa, là Thiên Chúa của ngươi, hãy nghe Ta răn bảo</vt:lpstr>
      <vt:lpstr>Phúc cho những ai thành tâm thiện chí giữ lấy lời Chúa, và nhẫn nại sinh hoa kết quả.</vt:lpstr>
      <vt:lpstr> </vt:lpstr>
      <vt:lpstr>PowerPoint Presentation</vt:lpstr>
      <vt:lpstr>Mến Chúa hết lòng và yêu tha nhân như chính mình, thì hơn mọi lễ vật hy sinh.</vt:lpstr>
      <vt:lpstr>Ca Kết Lễ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 Nhập Lễ VÀO NHÀ CHÚA St: Minh Tâm</dc:title>
  <dc:creator>Hung Nam</dc:creator>
  <cp:lastModifiedBy>PC</cp:lastModifiedBy>
  <cp:revision>82</cp:revision>
  <dcterms:created xsi:type="dcterms:W3CDTF">2023-01-29T22:00:16Z</dcterms:created>
  <dcterms:modified xsi:type="dcterms:W3CDTF">2025-03-14T11:17:13Z</dcterms:modified>
</cp:coreProperties>
</file>