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74" r:id="rId2"/>
    <p:sldId id="257" r:id="rId3"/>
    <p:sldId id="258" r:id="rId4"/>
    <p:sldId id="260" r:id="rId5"/>
    <p:sldId id="275" r:id="rId6"/>
    <p:sldId id="325" r:id="rId7"/>
    <p:sldId id="278" r:id="rId8"/>
    <p:sldId id="282" r:id="rId9"/>
    <p:sldId id="283" r:id="rId10"/>
    <p:sldId id="306" r:id="rId11"/>
    <p:sldId id="326" r:id="rId12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400" y="763588"/>
            <a:ext cx="6705600" cy="3771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1F021F4E-B197-4692-8645-753E8A4C6DB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227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7897D0D-D27E-4EFD-8E74-DC5D3F63A9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5630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F746B2A-98E3-4F76-BE19-74B17BC11950}"/>
              </a:ext>
            </a:extLst>
          </p:cNvPr>
          <p:cNvSpPr txBox="1"/>
          <p:nvPr/>
        </p:nvSpPr>
        <p:spPr>
          <a:xfrm>
            <a:off x="1488935" y="3465677"/>
            <a:ext cx="66516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III MÙA CHAY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5368EA4-2C19-4B28-A495-4480CB0EDD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02" y="368019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37B172D-3B4B-4B31-8844-E74626F7A693}"/>
              </a:ext>
            </a:extLst>
          </p:cNvPr>
          <p:cNvSpPr txBox="1"/>
          <p:nvPr/>
        </p:nvSpPr>
        <p:spPr>
          <a:xfrm>
            <a:off x="1549624" y="1708870"/>
            <a:ext cx="634011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2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KẾT LỄ</a:t>
            </a: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484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7897D0D-D27E-4EFD-8E74-DC5D3F63A9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5630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F746B2A-98E3-4F76-BE19-74B17BC11950}"/>
              </a:ext>
            </a:extLst>
          </p:cNvPr>
          <p:cNvSpPr txBox="1"/>
          <p:nvPr/>
        </p:nvSpPr>
        <p:spPr>
          <a:xfrm>
            <a:off x="1488935" y="3465677"/>
            <a:ext cx="66516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III MÙA CHAY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5368EA4-2C19-4B28-A495-4480CB0EDD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02" y="368019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066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767125"/>
            <a:ext cx="8625439" cy="34778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giữa hàng chúa tể không ai giống như Chúa. Vì Chúa cao cả và làm nên những điều kỳ diệu, duy một mình Chúa là Thiên Chúa.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723645" y="-63872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577336"/>
            <a:ext cx="8640961" cy="1938992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/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không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còn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nói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rằng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Thần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minh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sản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phẩm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do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tay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làm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ra”.</a:t>
            </a:r>
            <a:endParaRPr lang="en-US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64816" y="44545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tabLst>
                <a:tab pos="857250" algn="l"/>
              </a:tabLst>
            </a:pP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Hs 14, 2-10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251519" y="2516328"/>
            <a:ext cx="88924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Hôsê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2650" y="3245229"/>
            <a:ext cx="3685589" cy="1987604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361855" y="1715547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Ðáp: Ta là Chúa, là Thiên Chúa của ngươi, hãy nghe Ta răn bảo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420785" y="1069216"/>
            <a:ext cx="83613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3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80, 6c-8a. 8bc-9. 10-11ab. 14 và 17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798245" y="468303"/>
            <a:ext cx="77255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Câu Xướng Trước Phúc Âm</a:t>
            </a:r>
            <a:endParaRPr lang="en-US" sz="4400" b="1" dirty="0">
              <a:solidFill>
                <a:srgbClr val="FFFF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93812" y="1577610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>
              <a:buNone/>
            </a:pP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những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ai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thành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tâm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thiện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chí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giữ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lấy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nhẫn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nại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sinh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hoa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kết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quả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vi-VN" sz="4400" u="sng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7897D0D-D27E-4EFD-8E74-DC5D3F63A9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5630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F746B2A-98E3-4F76-BE19-74B17BC11950}"/>
              </a:ext>
            </a:extLst>
          </p:cNvPr>
          <p:cNvSpPr txBox="1"/>
          <p:nvPr/>
        </p:nvSpPr>
        <p:spPr>
          <a:xfrm>
            <a:off x="1488935" y="3465677"/>
            <a:ext cx="665165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 ÂM: Mc 12, 28b-34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5368EA4-2C19-4B28-A495-4480CB0EDD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02" y="368019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936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433679" y="174037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7" y="943478"/>
            <a:ext cx="873130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Mến Chúa hết lòng và yêu tha nhân như chính mình, thì hơn mọi lễ vật hy sinh.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898</TotalTime>
  <Words>184</Words>
  <Application>Microsoft Office PowerPoint</Application>
  <PresentationFormat>On-screen Show (16:9)</PresentationFormat>
  <Paragraphs>18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Albany</vt:lpstr>
      <vt:lpstr>Arial</vt:lpstr>
      <vt:lpstr>Arial</vt:lpstr>
      <vt:lpstr>Calibri</vt:lpstr>
      <vt:lpstr>Helvetica Neue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78</cp:revision>
  <dcterms:created xsi:type="dcterms:W3CDTF">2018-11-13T15:52:26Z</dcterms:created>
  <dcterms:modified xsi:type="dcterms:W3CDTF">2026-02-28T22:45:44Z</dcterms:modified>
</cp:coreProperties>
</file>