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53" r:id="rId7"/>
    <p:sldId id="278" r:id="rId8"/>
    <p:sldId id="282" r:id="rId9"/>
    <p:sldId id="283" r:id="rId10"/>
    <p:sldId id="354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DC2AF0-963C-46FC-AA6D-D3659E108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877A4E-59FD-470F-A39A-4DDDDBABE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35" y="234670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1D1DF8-1682-4C47-B5EE-F115DA8B143C}"/>
              </a:ext>
            </a:extLst>
          </p:cNvPr>
          <p:cNvSpPr txBox="1"/>
          <p:nvPr/>
        </p:nvSpPr>
        <p:spPr>
          <a:xfrm>
            <a:off x="1424199" y="2953457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SÁU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80920" y="1009525"/>
            <a:ext cx="8982160" cy="28007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Tâm hồn những ai tìm Chúa, hãy mừng vui. Hãy coi trọng Chúa và quyền năng của Người, hãy luôn luôn tìm kiếm thiên nhan Chúa.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178528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193899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Ðấng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đã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khởi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sự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trong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anh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em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công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việc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tốt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lành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sẽ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làm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hoàn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tất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đến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ngày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Ðức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Kitô</a:t>
            </a:r>
            <a:r>
              <a:rPr lang="en-US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”.</a:t>
            </a:r>
            <a:endParaRPr lang="en-US" sz="40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Pl 1, 1-11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251518" y="2723585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Khởi đầu bức thư của Thánh Phaolô Tông đồ gửi tín hữu Philípphê.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527" y="3787071"/>
            <a:ext cx="2725473" cy="1469823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571817" y="1869295"/>
            <a:ext cx="8392830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Vĩ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đại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thay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công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cuộc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(c. 2a).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98829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110, 1-2. 3-4. 5-6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80761" y="225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118, 36a và 29b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248156" y="678045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nghiêng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lòng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theo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lời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răn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bảo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rộng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tay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ban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luật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con. –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DC2AF0-963C-46FC-AA6D-D3659E108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877A4E-59FD-470F-A39A-4DDDDBABE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35" y="234670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1D1DF8-1682-4C47-B5EE-F115DA8B143C}"/>
              </a:ext>
            </a:extLst>
          </p:cNvPr>
          <p:cNvSpPr txBox="1"/>
          <p:nvPr/>
        </p:nvSpPr>
        <p:spPr>
          <a:xfrm>
            <a:off x="1424199" y="2953457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SÁU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006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58549" y="35471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06347" y="1324836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 cho chúng tôi được hân hoan mừng Chúa chiến thắng, và nhân danh Thiên Chúa, chúng tôi nâng cao ngọn cờ.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DC2AF0-963C-46FC-AA6D-D3659E108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877A4E-59FD-470F-A39A-4DDDDBABE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35" y="234670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1D1DF8-1682-4C47-B5EE-F115DA8B143C}"/>
              </a:ext>
            </a:extLst>
          </p:cNvPr>
          <p:cNvSpPr txBox="1"/>
          <p:nvPr/>
        </p:nvSpPr>
        <p:spPr>
          <a:xfrm>
            <a:off x="1424199" y="2953457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SÁU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340765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1086</TotalTime>
  <Words>193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95</cp:revision>
  <dcterms:created xsi:type="dcterms:W3CDTF">2018-11-13T15:52:26Z</dcterms:created>
  <dcterms:modified xsi:type="dcterms:W3CDTF">2026-10-11T12:29:34Z</dcterms:modified>
</cp:coreProperties>
</file>