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3" r:id="rId7"/>
    <p:sldId id="278" r:id="rId8"/>
    <p:sldId id="282" r:id="rId9"/>
    <p:sldId id="283" r:id="rId10"/>
    <p:sldId id="306" r:id="rId11"/>
    <p:sldId id="314"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2FA38A0-9108-49E2-9124-AB60E6F7A2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7E4D4E13-3659-49B4-9DA5-208C045DA4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C27A4436-177D-470F-8C87-F3CC77DDA257}"/>
              </a:ext>
            </a:extLst>
          </p:cNvPr>
          <p:cNvSpPr txBox="1"/>
          <p:nvPr/>
        </p:nvSpPr>
        <p:spPr>
          <a:xfrm>
            <a:off x="1963465" y="3093444"/>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IV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2FA38A0-9108-49E2-9124-AB60E6F7A2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7E4D4E13-3659-49B4-9DA5-208C045DA4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C27A4436-177D-470F-8C87-F3CC77DDA257}"/>
              </a:ext>
            </a:extLst>
          </p:cNvPr>
          <p:cNvSpPr txBox="1"/>
          <p:nvPr/>
        </p:nvSpPr>
        <p:spPr>
          <a:xfrm>
            <a:off x="1963465" y="3093444"/>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IV THƯỜNG NIÊN A</a:t>
            </a:r>
            <a:endParaRPr lang="en-US" sz="2800" b="1" dirty="0">
              <a:solidFill>
                <a:srgbClr val="FFFF00"/>
              </a:solidFill>
            </a:endParaRPr>
          </a:p>
        </p:txBody>
      </p:sp>
    </p:spTree>
    <p:extLst>
      <p:ext uri="{BB962C8B-B14F-4D97-AF65-F5344CB8AC3E}">
        <p14:creationId xmlns:p14="http://schemas.microsoft.com/office/powerpoint/2010/main" val="843801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67125"/>
            <a:ext cx="8625439" cy="384720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Lạy Chúa là Thiên Chúa chúng tôi, xin cứu độ chúng tôi, từ khắp muôn dân, xin thu họp chúng tôi về, để chúng tôi được ca tụng thánh danh Chúa, và được vinh dự ngợi khen Chúa.</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77278" y="633981"/>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Ðavít</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đã</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thành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tâm</a:t>
            </a:r>
            <a:r>
              <a:rPr lang="en-US" sz="4400" b="1" i="1" dirty="0">
                <a:solidFill>
                  <a:schemeClr val="bg1"/>
                </a:solidFill>
                <a:effectLst/>
                <a:latin typeface="Arial" panose="020B0604020202020204" pitchFamily="34" charset="0"/>
              </a:rPr>
              <a:t> ca </a:t>
            </a:r>
            <a:r>
              <a:rPr lang="en-US" sz="4400" b="1" i="1" dirty="0" err="1">
                <a:solidFill>
                  <a:schemeClr val="bg1"/>
                </a:solidFill>
                <a:effectLst/>
                <a:latin typeface="Arial" panose="020B0604020202020204" pitchFamily="34" charset="0"/>
              </a:rPr>
              <a:t>tụng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yêu</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mến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Thiên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8639" y="127602"/>
            <a:ext cx="901824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Arial" panose="020B0604020202020204" pitchFamily="34" charset="0"/>
              </a:rPr>
              <a:t>Hc</a:t>
            </a:r>
            <a:r>
              <a:rPr lang="en-US" sz="4000" b="0" i="0" dirty="0">
                <a:solidFill>
                  <a:schemeClr val="bg1"/>
                </a:solidFill>
                <a:effectLst/>
                <a:latin typeface="Arial" panose="020B0604020202020204" pitchFamily="34" charset="0"/>
              </a:rPr>
              <a:t> 47, 2-13</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77278" y="2080531"/>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Huấn</a:t>
            </a:r>
            <a:r>
              <a:rPr lang="en-US" sz="4000" b="0" i="0" dirty="0">
                <a:solidFill>
                  <a:schemeClr val="bg1"/>
                </a:solidFill>
                <a:effectLst/>
                <a:latin typeface="Arial" panose="020B0604020202020204" pitchFamily="34" charset="0"/>
              </a:rPr>
              <a:t> Ca.</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0453" y="2788417"/>
            <a:ext cx="4708274" cy="253912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40328" y="2127755"/>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Tán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tụng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Thiên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Ðấng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cứu</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độ</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(c. 47b).</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467052" y="995901"/>
            <a:ext cx="7703617" cy="646331"/>
          </a:xfrm>
          <a:prstGeom prst="rect">
            <a:avLst/>
          </a:prstGeom>
          <a:noFill/>
        </p:spPr>
        <p:txBody>
          <a:bodyPr wrap="square">
            <a:spAutoFit/>
          </a:bodyPr>
          <a:lstStyle/>
          <a:p>
            <a:pPr algn="ctr"/>
            <a:r>
              <a:rPr lang="da-DK" sz="3600" b="0" i="0" dirty="0">
                <a:solidFill>
                  <a:schemeClr val="bg1"/>
                </a:solidFill>
                <a:effectLst/>
                <a:latin typeface="Arial" panose="020B0604020202020204" pitchFamily="34" charset="0"/>
              </a:rPr>
              <a:t>Tv 17, 31. 47 và 50. 51.</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893832" y="250011"/>
            <a:ext cx="7356335"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Mt 4, 4b</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799" y="116491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vi-VN" sz="4400" i="0" dirty="0">
                <a:solidFill>
                  <a:schemeClr val="bg1"/>
                </a:solidFill>
                <a:effectLst/>
                <a:latin typeface="Arial" panose="020B0604020202020204" pitchFamily="34" charset="0"/>
              </a:rPr>
              <a:t>– Người ta sống không nguyên bởi bánh, nhưng bởi mọi lời do miệng Thiên Chúa phán ra.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2FA38A0-9108-49E2-9124-AB60E6F7A2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7E4D4E13-3659-49B4-9DA5-208C045DA4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C27A4436-177D-470F-8C87-F3CC77DDA257}"/>
              </a:ext>
            </a:extLst>
          </p:cNvPr>
          <p:cNvSpPr txBox="1"/>
          <p:nvPr/>
        </p:nvSpPr>
        <p:spPr>
          <a:xfrm>
            <a:off x="1987741" y="3085352"/>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6, 14-29</a:t>
            </a:r>
            <a:endParaRPr lang="en-US" sz="3200" b="1" dirty="0">
              <a:solidFill>
                <a:srgbClr val="FFFF00"/>
              </a:solidFill>
            </a:endParaRPr>
          </a:p>
        </p:txBody>
      </p:sp>
    </p:spTree>
    <p:extLst>
      <p:ext uri="{BB962C8B-B14F-4D97-AF65-F5344CB8AC3E}">
        <p14:creationId xmlns:p14="http://schemas.microsoft.com/office/powerpoint/2010/main" val="230532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83221" y="1112889"/>
            <a:ext cx="8731305" cy="3477875"/>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Xin cho tôi tớ Chúa được thấy long nhan dịu hiền, xin cứu độ tôi theo lượng từ bi của Chúa. Lạy Chúa, xin đừng để tôi phải hổ ngươi vì đã kêu cầu Chúa.</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855</TotalTime>
  <Words>200</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69</cp:revision>
  <dcterms:created xsi:type="dcterms:W3CDTF">2018-11-13T15:52:26Z</dcterms:created>
  <dcterms:modified xsi:type="dcterms:W3CDTF">2026-01-24T03:17:25Z</dcterms:modified>
</cp:coreProperties>
</file>